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2.svg" ContentType="image/svg+xml"/>
  <Override PartName="/ppt/media/image14.svg" ContentType="image/svg+xml"/>
  <Override PartName="/ppt/media/image16.svg" ContentType="image/svg+xml"/>
  <Override PartName="/ppt/media/image18.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sldIdLst>
    <p:sldId id="273" r:id="rId4"/>
    <p:sldId id="261" r:id="rId5"/>
    <p:sldId id="262" r:id="rId6"/>
    <p:sldId id="271" r:id="rId7"/>
    <p:sldId id="264" r:id="rId8"/>
    <p:sldId id="265" r:id="rId9"/>
    <p:sldId id="272" r:id="rId10"/>
    <p:sldId id="266" r:id="rId11"/>
    <p:sldId id="267" r:id="rId12"/>
    <p:sldId id="268" r:id="rId13"/>
    <p:sldId id="274" r:id="rId14"/>
  </p:sldIdLst>
  <p:sldSz cx="12192000" cy="6858000"/>
  <p:notesSz cx="10234295" cy="7103745"/>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gs" Target="tags/tag303.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image" Target="../media/image9.png"/><Relationship Id="rId7" Type="http://schemas.openxmlformats.org/officeDocument/2006/relationships/tags" Target="../tags/tag60.xml"/><Relationship Id="rId6" Type="http://schemas.openxmlformats.org/officeDocument/2006/relationships/image" Target="../media/image8.png"/><Relationship Id="rId5" Type="http://schemas.openxmlformats.org/officeDocument/2006/relationships/tags" Target="../tags/tag59.xml"/><Relationship Id="rId4" Type="http://schemas.openxmlformats.org/officeDocument/2006/relationships/image" Target="../media/image2.png"/><Relationship Id="rId3" Type="http://schemas.openxmlformats.org/officeDocument/2006/relationships/tags" Target="../tags/tag58.xml"/><Relationship Id="rId2" Type="http://schemas.openxmlformats.org/officeDocument/2006/relationships/tags" Target="../tags/tag57.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image" Target="../media/image5.png"/><Relationship Id="rId5" Type="http://schemas.openxmlformats.org/officeDocument/2006/relationships/tags" Target="../tags/tag68.xml"/><Relationship Id="rId4" Type="http://schemas.openxmlformats.org/officeDocument/2006/relationships/image" Target="../media/image4.png"/><Relationship Id="rId3" Type="http://schemas.openxmlformats.org/officeDocument/2006/relationships/tags" Target="../tags/tag67.xml"/><Relationship Id="rId2" Type="http://schemas.openxmlformats.org/officeDocument/2006/relationships/tags" Target="../tags/tag66.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image" Target="../media/image7.png"/><Relationship Id="rId10" Type="http://schemas.openxmlformats.org/officeDocument/2006/relationships/tags" Target="../tags/tag7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8" Type="http://schemas.openxmlformats.org/officeDocument/2006/relationships/tags" Target="../tags/tag93.xml"/><Relationship Id="rId17" Type="http://schemas.openxmlformats.org/officeDocument/2006/relationships/tags" Target="../tags/tag92.xml"/><Relationship Id="rId16" Type="http://schemas.openxmlformats.org/officeDocument/2006/relationships/tags" Target="../tags/tag9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1" Type="http://schemas.openxmlformats.org/officeDocument/2006/relationships/tags" Target="../tags/tag121.xml"/><Relationship Id="rId20" Type="http://schemas.openxmlformats.org/officeDocument/2006/relationships/tags" Target="../tags/tag120.xml"/><Relationship Id="rId2" Type="http://schemas.openxmlformats.org/officeDocument/2006/relationships/tags" Target="../tags/tag102.xml"/><Relationship Id="rId19" Type="http://schemas.openxmlformats.org/officeDocument/2006/relationships/tags" Target="../tags/tag119.xml"/><Relationship Id="rId18" Type="http://schemas.openxmlformats.org/officeDocument/2006/relationships/tags" Target="../tags/tag118.xml"/><Relationship Id="rId17" Type="http://schemas.openxmlformats.org/officeDocument/2006/relationships/tags" Target="../tags/tag117.xml"/><Relationship Id="rId16" Type="http://schemas.openxmlformats.org/officeDocument/2006/relationships/tags" Target="../tags/tag116.xml"/><Relationship Id="rId15" Type="http://schemas.openxmlformats.org/officeDocument/2006/relationships/tags" Target="../tags/tag115.xml"/><Relationship Id="rId14" Type="http://schemas.openxmlformats.org/officeDocument/2006/relationships/tags" Target="../tags/tag114.xml"/><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10.xml"/><Relationship Id="rId7" Type="http://schemas.openxmlformats.org/officeDocument/2006/relationships/image" Target="../media/image2.png"/><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image" Target="../media/image1.png"/><Relationship Id="rId3" Type="http://schemas.openxmlformats.org/officeDocument/2006/relationships/tags" Target="../tags/tag7.xml"/><Relationship Id="rId2" Type="http://schemas.openxmlformats.org/officeDocument/2006/relationships/tags" Target="../tags/tag6.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image" Target="../media/image5.png"/><Relationship Id="rId5" Type="http://schemas.openxmlformats.org/officeDocument/2006/relationships/tags" Target="../tags/tag47.xml"/><Relationship Id="rId4" Type="http://schemas.openxmlformats.org/officeDocument/2006/relationships/image" Target="../media/image4.png"/><Relationship Id="rId3" Type="http://schemas.openxmlformats.org/officeDocument/2006/relationships/tags" Target="../tags/tag46.xml"/><Relationship Id="rId2" Type="http://schemas.openxmlformats.org/officeDocument/2006/relationships/tags" Target="../tags/tag45.xml"/><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image" Target="../media/image7.png"/><Relationship Id="rId10" Type="http://schemas.openxmlformats.org/officeDocument/2006/relationships/tags" Target="../tags/tag5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章节页-1_4">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custDataLst>
              <p:tags r:id="rId3"/>
            </p:custDataLst>
          </p:nvPr>
        </p:nvPicPr>
        <p:blipFill rotWithShape="1">
          <a:blip r:embed="rId4"/>
          <a:srcRect t="21558" b="30014"/>
          <a:stretch>
            <a:fillRect/>
          </a:stretch>
        </p:blipFill>
        <p:spPr>
          <a:xfrm flipH="1">
            <a:off x="1595810" y="1604477"/>
            <a:ext cx="1960190" cy="963494"/>
          </a:xfrm>
          <a:prstGeom prst="rect">
            <a:avLst/>
          </a:prstGeom>
        </p:spPr>
      </p:pic>
      <p:pic>
        <p:nvPicPr>
          <p:cNvPr id="10" name="图片 8" descr="图片3"/>
          <p:cNvPicPr>
            <a:picLocks noChangeAspect="1"/>
          </p:cNvPicPr>
          <p:nvPr userDrawn="1">
            <p:custDataLst>
              <p:tags r:id="rId5"/>
            </p:custDataLst>
          </p:nvPr>
        </p:nvPicPr>
        <p:blipFill>
          <a:blip r:embed="rId6"/>
          <a:stretch>
            <a:fillRect/>
          </a:stretch>
        </p:blipFill>
        <p:spPr>
          <a:xfrm>
            <a:off x="0" y="5231765"/>
            <a:ext cx="12192000" cy="1626235"/>
          </a:xfrm>
          <a:prstGeom prst="rect">
            <a:avLst/>
          </a:prstGeom>
        </p:spPr>
      </p:pic>
      <p:pic>
        <p:nvPicPr>
          <p:cNvPr id="12" name="图片 9" descr="图片6"/>
          <p:cNvPicPr>
            <a:picLocks noChangeAspect="1"/>
          </p:cNvPicPr>
          <p:nvPr userDrawn="1">
            <p:custDataLst>
              <p:tags r:id="rId7"/>
            </p:custDataLst>
          </p:nvPr>
        </p:nvPicPr>
        <p:blipFill>
          <a:blip r:embed="rId8"/>
          <a:stretch>
            <a:fillRect/>
          </a:stretch>
        </p:blipFill>
        <p:spPr>
          <a:xfrm>
            <a:off x="0" y="3810"/>
            <a:ext cx="12192000" cy="3479165"/>
          </a:xfrm>
          <a:prstGeom prst="rect">
            <a:avLst/>
          </a:prstGeom>
        </p:spPr>
      </p:pic>
      <p:sp>
        <p:nvSpPr>
          <p:cNvPr id="13" name="日期占位符 4"/>
          <p:cNvSpPr>
            <a:spLocks noGrp="1"/>
          </p:cNvSpPr>
          <p:nvPr>
            <p:ph type="dt" sz="half" idx="10"/>
            <p:custDataLst>
              <p:tags r:id="rId9"/>
            </p:custDataLst>
          </p:nvPr>
        </p:nvSpPr>
        <p:spPr/>
        <p:txBody>
          <a:bodyPr wrap="square">
            <a:normAutofit/>
          </a:bodyPr>
          <a:lstStyle>
            <a:lvl1pPr>
              <a:defRPr>
                <a:solidFill>
                  <a:srgbClr val="FFFFFF"/>
                </a:solidFill>
              </a:defRPr>
            </a:lvl1pPr>
          </a:lstStyle>
          <a:p>
            <a:fld id="{5592522B-0F24-4480-B9DD-A9474A6880D6}" type="datetimeFigureOut">
              <a:rPr lang="zh-CN" altLang="en-US" smtClean="0"/>
            </a:fld>
            <a:endParaRPr lang="zh-CN" altLang="en-US"/>
          </a:p>
        </p:txBody>
      </p:sp>
      <p:sp>
        <p:nvSpPr>
          <p:cNvPr id="14" name="页脚占位符 5"/>
          <p:cNvSpPr>
            <a:spLocks noGrp="1"/>
          </p:cNvSpPr>
          <p:nvPr>
            <p:ph type="ftr" sz="quarter" idx="11"/>
            <p:custDataLst>
              <p:tags r:id="rId10"/>
            </p:custDataLst>
          </p:nvPr>
        </p:nvSpPr>
        <p:spPr/>
        <p:txBody>
          <a:bodyPr/>
          <a:lstStyle>
            <a:lvl1pPr>
              <a:defRPr>
                <a:solidFill>
                  <a:srgbClr val="FFFFFF"/>
                </a:solidFill>
              </a:defRPr>
            </a:lvl1pPr>
          </a:lstStyle>
          <a:p>
            <a:endParaRPr lang="zh-CN" altLang="en-US"/>
          </a:p>
        </p:txBody>
      </p:sp>
      <p:sp>
        <p:nvSpPr>
          <p:cNvPr id="15" name="灯片编号占位符 6"/>
          <p:cNvSpPr>
            <a:spLocks noGrp="1"/>
          </p:cNvSpPr>
          <p:nvPr>
            <p:ph type="sldNum" sz="quarter" idx="12"/>
            <p:custDataLst>
              <p:tags r:id="rId11"/>
            </p:custDataLst>
          </p:nvPr>
        </p:nvSpPr>
        <p:spPr/>
        <p:txBody>
          <a:bodyPr wrap="square">
            <a:normAutofit/>
          </a:bodyPr>
          <a:lstStyle>
            <a:lvl1pPr>
              <a:defRPr>
                <a:solidFill>
                  <a:srgbClr val="FFFFFF"/>
                </a:solidFill>
              </a:defRPr>
            </a:lvl1pPr>
          </a:lstStyle>
          <a:p>
            <a:fld id="{BE5F26B5-172A-4DC2-B0B7-181CFC56B87C}" type="slidenum">
              <a:rPr lang="zh-CN" altLang="en-US" smtClean="0"/>
            </a:fld>
            <a:endParaRPr lang="zh-CN" altLang="en-US"/>
          </a:p>
        </p:txBody>
      </p:sp>
      <p:sp>
        <p:nvSpPr>
          <p:cNvPr id="6" name="标题 1"/>
          <p:cNvSpPr>
            <a:spLocks noGrp="1"/>
          </p:cNvSpPr>
          <p:nvPr>
            <p:ph type="title" idx="17826049" hasCustomPrompt="1"/>
            <p:custDataLst>
              <p:tags r:id="rId12"/>
            </p:custDataLst>
          </p:nvPr>
        </p:nvSpPr>
        <p:spPr>
          <a:xfrm>
            <a:off x="1903942" y="3530600"/>
            <a:ext cx="8384117" cy="1524000"/>
          </a:xfrm>
        </p:spPr>
        <p:txBody>
          <a:bodyPr vert="horz" wrap="square" lIns="0" tIns="0" rIns="0" bIns="0" anchor="t">
            <a:normAutofit/>
          </a:bodyPr>
          <a:lstStyle>
            <a:lvl1pPr marL="0" indent="0" algn="ctr">
              <a:lnSpc>
                <a:spcPct val="100000"/>
              </a:lnSpc>
              <a:spcBef>
                <a:spcPct val="0"/>
              </a:spcBef>
              <a:spcAft>
                <a:spcPct val="0"/>
              </a:spcAft>
              <a:buNone/>
              <a:defRPr sz="4800" b="0" spc="0"/>
            </a:lvl1pPr>
          </a:lstStyle>
          <a:p>
            <a:r>
              <a:rPr lang="zh-CN" altLang="en-US" dirty="0"/>
              <a:t>单击此处添加章节标题</a:t>
            </a:r>
            <a:endParaRPr lang="zh-CN" altLang="en-US" dirty="0"/>
          </a:p>
        </p:txBody>
      </p:sp>
      <p:sp>
        <p:nvSpPr>
          <p:cNvPr id="9" name="节编号 3"/>
          <p:cNvSpPr>
            <a:spLocks noGrp="1"/>
          </p:cNvSpPr>
          <p:nvPr>
            <p:ph type="body" sz="quarter" idx="17826561" hasCustomPrompt="1"/>
            <p:custDataLst>
              <p:tags r:id="rId13"/>
            </p:custDataLst>
          </p:nvPr>
        </p:nvSpPr>
        <p:spPr>
          <a:xfrm>
            <a:off x="5332413" y="1905000"/>
            <a:ext cx="1527175" cy="1524000"/>
          </a:xfrm>
        </p:spPr>
        <p:txBody>
          <a:bodyPr vert="horz" wrap="none" lIns="0" tIns="0" rIns="0" bIns="0" anchor="ctr">
            <a:normAutofit/>
          </a:bodyPr>
          <a:lstStyle>
            <a:lvl1pPr marL="0" indent="0" algn="ctr">
              <a:lnSpc>
                <a:spcPct val="109000"/>
              </a:lnSpc>
              <a:spcBef>
                <a:spcPct val="0"/>
              </a:spcBef>
              <a:spcAft>
                <a:spcPct val="0"/>
              </a:spcAft>
              <a:buNone/>
              <a:defRPr sz="7200" b="1" spc="0">
                <a:gradFill>
                  <a:gsLst>
                    <a:gs pos="96330">
                      <a:schemeClr val="accent3"/>
                    </a:gs>
                    <a:gs pos="32000">
                      <a:schemeClr val="accent1"/>
                    </a:gs>
                    <a:gs pos="69000">
                      <a:schemeClr val="accent2"/>
                    </a:gs>
                  </a:gsLst>
                  <a:lin ang="13500000" scaled="1"/>
                </a:gradFill>
              </a:defRPr>
            </a:lvl1pPr>
          </a:lstStyle>
          <a:p>
            <a:pPr lvl="0"/>
            <a:r>
              <a:rPr lang="zh-CN" altLang="en-US" dirty="0"/>
              <a:t>01</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结束页-1_3">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a:gsLst>
              <a:gs pos="52000">
                <a:schemeClr val="bg2"/>
              </a:gs>
              <a:gs pos="100000">
                <a:schemeClr val="bg2">
                  <a:lumMod val="9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userDrawn="1">
            <p:custDataLst>
              <p:tags r:id="rId3"/>
            </p:custDataLst>
          </p:nvPr>
        </p:nvPicPr>
        <p:blipFill>
          <a:blip r:embed="rId4">
            <a:alphaModFix amt="80000"/>
          </a:blip>
          <a:stretch>
            <a:fillRect/>
          </a:stretch>
        </p:blipFill>
        <p:spPr>
          <a:xfrm>
            <a:off x="0" y="0"/>
            <a:ext cx="12192000" cy="3480816"/>
          </a:xfrm>
          <a:prstGeom prst="rect">
            <a:avLst/>
          </a:prstGeom>
        </p:spPr>
      </p:pic>
      <p:pic>
        <p:nvPicPr>
          <p:cNvPr id="19" name="图片 18"/>
          <p:cNvPicPr>
            <a:picLocks noChangeAspect="1"/>
          </p:cNvPicPr>
          <p:nvPr userDrawn="1">
            <p:custDataLst>
              <p:tags r:id="rId5"/>
            </p:custDataLst>
          </p:nvPr>
        </p:nvPicPr>
        <p:blipFill>
          <a:blip r:embed="rId6"/>
          <a:stretch>
            <a:fillRect/>
          </a:stretch>
        </p:blipFill>
        <p:spPr>
          <a:xfrm rot="19302651">
            <a:off x="7729076" y="1574667"/>
            <a:ext cx="848646" cy="986854"/>
          </a:xfrm>
          <a:prstGeom prst="rect">
            <a:avLst/>
          </a:prstGeom>
        </p:spPr>
      </p:pic>
      <p:sp>
        <p:nvSpPr>
          <p:cNvPr id="9" name="椭圆 8"/>
          <p:cNvSpPr/>
          <p:nvPr userDrawn="1">
            <p:custDataLst>
              <p:tags r:id="rId7"/>
            </p:custDataLst>
          </p:nvPr>
        </p:nvSpPr>
        <p:spPr>
          <a:xfrm>
            <a:off x="7762308" y="1554409"/>
            <a:ext cx="3543758" cy="3543758"/>
          </a:xfrm>
          <a:prstGeom prst="ellipse">
            <a:avLst/>
          </a:prstGeom>
          <a:gradFill>
            <a:gsLst>
              <a:gs pos="77000">
                <a:schemeClr val="accent3">
                  <a:alpha val="0"/>
                </a:schemeClr>
              </a:gs>
              <a:gs pos="0">
                <a:schemeClr val="accent3">
                  <a:alpha val="2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custDataLst>
              <p:tags r:id="rId8"/>
            </p:custDataLst>
          </p:nvPr>
        </p:nvPicPr>
        <p:blipFill rotWithShape="1">
          <a:blip r:embed="rId9"/>
          <a:srcRect r="9252" b="11656"/>
          <a:stretch>
            <a:fillRect/>
          </a:stretch>
        </p:blipFill>
        <p:spPr>
          <a:xfrm>
            <a:off x="6803443" y="1554409"/>
            <a:ext cx="5388557" cy="5245792"/>
          </a:xfrm>
          <a:prstGeom prst="rect">
            <a:avLst/>
          </a:prstGeom>
        </p:spPr>
      </p:pic>
      <p:pic>
        <p:nvPicPr>
          <p:cNvPr id="8" name="图片 7" descr="图片1"/>
          <p:cNvPicPr>
            <a:picLocks noChangeAspect="1"/>
          </p:cNvPicPr>
          <p:nvPr userDrawn="1">
            <p:custDataLst>
              <p:tags r:id="rId10"/>
            </p:custDataLst>
          </p:nvPr>
        </p:nvPicPr>
        <p:blipFill>
          <a:blip r:embed="rId11"/>
          <a:stretch>
            <a:fillRect/>
          </a:stretch>
        </p:blipFill>
        <p:spPr>
          <a:xfrm>
            <a:off x="0" y="5433060"/>
            <a:ext cx="12192000" cy="1424940"/>
          </a:xfrm>
          <a:prstGeom prst="rect">
            <a:avLst/>
          </a:prstGeom>
        </p:spPr>
      </p:pic>
      <p:sp>
        <p:nvSpPr>
          <p:cNvPr id="6" name="日期占位符 3"/>
          <p:cNvSpPr>
            <a:spLocks noGrp="1"/>
          </p:cNvSpPr>
          <p:nvPr>
            <p:ph type="dt" sz="half" idx="10"/>
            <p:custDataLst>
              <p:tags r:id="rId12"/>
            </p:custDataLst>
          </p:nvPr>
        </p:nvSpPr>
        <p:spPr/>
        <p:txBody>
          <a:bodyPr wrap="square">
            <a:normAutofit/>
          </a:bodyPr>
          <a:lstStyle>
            <a:lvl1pPr>
              <a:defRPr>
                <a:solidFill>
                  <a:srgbClr val="FFFFFF"/>
                </a:solidFill>
              </a:defRPr>
            </a:lvl1pPr>
          </a:lstStyle>
          <a:p>
            <a:fld id="{5592522B-0F24-4480-B9DD-A9474A6880D6}" type="datetimeFigureOut">
              <a:rPr lang="zh-CN" altLang="en-US" smtClean="0"/>
            </a:fld>
            <a:endParaRPr lang="zh-CN" altLang="en-US"/>
          </a:p>
        </p:txBody>
      </p:sp>
      <p:sp>
        <p:nvSpPr>
          <p:cNvPr id="11" name="页脚占位符 4"/>
          <p:cNvSpPr>
            <a:spLocks noGrp="1"/>
          </p:cNvSpPr>
          <p:nvPr>
            <p:ph type="ftr" sz="quarter" idx="11"/>
            <p:custDataLst>
              <p:tags r:id="rId13"/>
            </p:custDataLst>
          </p:nvPr>
        </p:nvSpPr>
        <p:spPr/>
        <p:txBody>
          <a:bodyPr/>
          <a:lstStyle>
            <a:lvl1pPr>
              <a:defRPr>
                <a:solidFill>
                  <a:srgbClr val="FFFFFF"/>
                </a:solidFill>
              </a:defRPr>
            </a:lvl1pPr>
          </a:lstStyle>
          <a:p>
            <a:endParaRPr lang="zh-CN" altLang="en-US"/>
          </a:p>
        </p:txBody>
      </p:sp>
      <p:sp>
        <p:nvSpPr>
          <p:cNvPr id="12" name="灯片编号占位符 5"/>
          <p:cNvSpPr>
            <a:spLocks noGrp="1"/>
          </p:cNvSpPr>
          <p:nvPr>
            <p:ph type="sldNum" sz="quarter" idx="12"/>
            <p:custDataLst>
              <p:tags r:id="rId14"/>
            </p:custDataLst>
          </p:nvPr>
        </p:nvSpPr>
        <p:spPr>
          <a:xfrm>
            <a:off x="8610600" y="6356350"/>
            <a:ext cx="2743200" cy="365125"/>
          </a:xfrm>
        </p:spPr>
        <p:txBody>
          <a:bodyPr wrap="square">
            <a:normAutofit/>
          </a:bodyPr>
          <a:lstStyle>
            <a:lvl1pPr>
              <a:defRPr>
                <a:solidFill>
                  <a:srgbClr val="FFFFFF"/>
                </a:solidFill>
              </a:defRPr>
            </a:lvl1pPr>
          </a:lstStyle>
          <a:p>
            <a:fld id="{BE5F26B5-172A-4DC2-B0B7-181CFC56B87C}" type="slidenum">
              <a:rPr lang="zh-CN" altLang="en-US" smtClean="0"/>
            </a:fld>
            <a:endParaRPr lang="zh-CN" altLang="en-US"/>
          </a:p>
        </p:txBody>
      </p:sp>
      <p:sp>
        <p:nvSpPr>
          <p:cNvPr id="14" name="副标题 2"/>
          <p:cNvSpPr>
            <a:spLocks noGrp="1"/>
          </p:cNvSpPr>
          <p:nvPr>
            <p:ph type="body" idx="17826305" hasCustomPrompt="1"/>
            <p:custDataLst>
              <p:tags r:id="rId15"/>
            </p:custDataLst>
          </p:nvPr>
        </p:nvSpPr>
        <p:spPr>
          <a:xfrm>
            <a:off x="1016000" y="2667000"/>
            <a:ext cx="5449358" cy="457200"/>
          </a:xfrm>
        </p:spPr>
        <p:txBody>
          <a:bodyPr vert="horz" wrap="square" lIns="0" tIns="0" rIns="0" bIns="0" anchor="t">
            <a:normAutofit/>
          </a:bodyPr>
          <a:lstStyle>
            <a:lvl1pPr marL="0" indent="0" algn="l">
              <a:lnSpc>
                <a:spcPct val="125000"/>
              </a:lnSpc>
              <a:spcBef>
                <a:spcPct val="0"/>
              </a:spcBef>
              <a:spcAft>
                <a:spcPct val="0"/>
              </a:spcAft>
              <a:buNone/>
              <a:defRPr sz="2400" b="1" cap="all" spc="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THE END</a:t>
            </a:r>
            <a:endParaRPr lang="zh-CN" altLang="en-US" dirty="0"/>
          </a:p>
        </p:txBody>
      </p:sp>
      <p:sp>
        <p:nvSpPr>
          <p:cNvPr id="13" name="标题 1"/>
          <p:cNvSpPr>
            <a:spLocks noGrp="1"/>
          </p:cNvSpPr>
          <p:nvPr>
            <p:ph type="ctrTitle" idx="17826049" hasCustomPrompt="1"/>
            <p:custDataLst>
              <p:tags r:id="rId16"/>
            </p:custDataLst>
          </p:nvPr>
        </p:nvSpPr>
        <p:spPr>
          <a:xfrm>
            <a:off x="1016000" y="3175000"/>
            <a:ext cx="5451122" cy="1016000"/>
          </a:xfrm>
        </p:spPr>
        <p:txBody>
          <a:bodyPr vert="horz" wrap="square" lIns="0" tIns="0" rIns="0" bIns="0" anchor="t">
            <a:normAutofit/>
          </a:bodyPr>
          <a:lstStyle>
            <a:lvl1pPr marL="0" indent="0" algn="l">
              <a:lnSpc>
                <a:spcPct val="100000"/>
              </a:lnSpc>
              <a:spcBef>
                <a:spcPct val="0"/>
              </a:spcBef>
              <a:spcAft>
                <a:spcPct val="0"/>
              </a:spcAft>
              <a:buNone/>
              <a:defRPr sz="6400" spc="0"/>
            </a:lvl1pPr>
          </a:lstStyle>
          <a:p>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页-1-5-4">
    <p:bg>
      <p:bgRef idx="1001">
        <a:schemeClr val="bg1"/>
      </p:bgRef>
    </p:bg>
    <p:spTree>
      <p:nvGrpSpPr>
        <p:cNvPr id="1" name=""/>
        <p:cNvGrpSpPr/>
        <p:nvPr/>
      </p:nvGrpSpPr>
      <p:grpSpPr>
        <a:xfrm>
          <a:off x="0" y="0"/>
          <a:ext cx="0" cy="0"/>
          <a:chOff x="0" y="0"/>
          <a:chExt cx="0" cy="0"/>
        </a:xfrm>
      </p:grpSpPr>
      <p:sp>
        <p:nvSpPr>
          <p:cNvPr id="8" name="日期占位符 3"/>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9" name="页脚占位符 4"/>
          <p:cNvSpPr>
            <a:spLocks noGrp="1"/>
          </p:cNvSpPr>
          <p:nvPr>
            <p:ph type="ftr" sz="quarter" idx="11"/>
            <p:custDataLst>
              <p:tags r:id="rId3"/>
            </p:custDataLst>
          </p:nvPr>
        </p:nvSpPr>
        <p:spPr/>
        <p:txBody>
          <a:bodyPr/>
          <a:p>
            <a:endParaRPr lang="zh-CN" altLang="en-US"/>
          </a:p>
        </p:txBody>
      </p:sp>
      <p:sp>
        <p:nvSpPr>
          <p:cNvPr id="10" name="灯片编号占位符 5"/>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Subtitle 10"/>
          <p:cNvSpPr>
            <a:spLocks noGrp="1"/>
          </p:cNvSpPr>
          <p:nvPr>
            <p:ph type="subTitle" idx="17826305"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Title 11"/>
          <p:cNvSpPr>
            <a:spLocks noGrp="1"/>
          </p:cNvSpPr>
          <p:nvPr>
            <p:ph type="ctrTitle" idx="17826049"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Text Placeholder 12"/>
          <p:cNvSpPr>
            <a:spLocks noGrp="1"/>
          </p:cNvSpPr>
          <p:nvPr>
            <p:ph type="body" idx="319883777"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319883522"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Text Placeholder 14"/>
          <p:cNvSpPr>
            <a:spLocks noGrp="1"/>
          </p:cNvSpPr>
          <p:nvPr>
            <p:ph type="body" idx="5144601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Text Placeholder 15"/>
          <p:cNvSpPr>
            <a:spLocks noGrp="1"/>
          </p:cNvSpPr>
          <p:nvPr>
            <p:ph type="body" idx="319949313"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319949058"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Text Placeholder 17"/>
          <p:cNvSpPr>
            <a:spLocks noGrp="1"/>
          </p:cNvSpPr>
          <p:nvPr>
            <p:ph type="body" idx="51511553"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Text Placeholder 18"/>
          <p:cNvSpPr>
            <a:spLocks noGrp="1"/>
          </p:cNvSpPr>
          <p:nvPr>
            <p:ph type="body" idx="320014849"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320014594"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Text Placeholder 20"/>
          <p:cNvSpPr>
            <a:spLocks noGrp="1"/>
          </p:cNvSpPr>
          <p:nvPr>
            <p:ph type="body" idx="51577089"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Text Placeholder 21"/>
          <p:cNvSpPr>
            <a:spLocks noGrp="1"/>
          </p:cNvSpPr>
          <p:nvPr>
            <p:ph type="body" idx="320080385"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320080130"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Text Placeholder 23"/>
          <p:cNvSpPr>
            <a:spLocks noGrp="1"/>
          </p:cNvSpPr>
          <p:nvPr>
            <p:ph type="body" idx="51642625"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1-5_1-1">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文本占位符 12"/>
          <p:cNvSpPr>
            <a:spLocks noGrp="1"/>
          </p:cNvSpPr>
          <p:nvPr>
            <p:ph type="body" idx="16388" hasCustomPrompt="1"/>
            <p:custDataLst>
              <p:tags r:id="rId7"/>
            </p:custDataLst>
          </p:nvPr>
        </p:nvSpPr>
        <p:spPr>
          <a:xfrm>
            <a:off x="40703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16389" hasCustomPrompt="1"/>
            <p:custDataLst>
              <p:tags r:id="rId8"/>
            </p:custDataLst>
          </p:nvPr>
        </p:nvSpPr>
        <p:spPr>
          <a:xfrm>
            <a:off x="48514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文本占位符 14"/>
          <p:cNvSpPr>
            <a:spLocks noGrp="1"/>
          </p:cNvSpPr>
          <p:nvPr>
            <p:ph type="body" idx="16387" hasCustomPrompt="1"/>
            <p:custDataLst>
              <p:tags r:id="rId9"/>
            </p:custDataLst>
          </p:nvPr>
        </p:nvSpPr>
        <p:spPr>
          <a:xfrm>
            <a:off x="50800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正文页-上标下内-装饰右-默认位置-并列-27_36_group1-1">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8" hasCustomPrompt="1"/>
            <p:custDataLst>
              <p:tags r:id="rId6"/>
            </p:custDataLst>
          </p:nvPr>
        </p:nvSpPr>
        <p:spPr>
          <a:xfrm>
            <a:off x="609600" y="1981200"/>
            <a:ext cx="762000" cy="762000"/>
          </a:xfrm>
          <a:custGeom>
            <a:avLst/>
            <a:gdLst>
              <a:gd name="connisteX0" fmla="*/ 0 w 762000"/>
              <a:gd name="connsiteY0" fmla="*/ 203200 h 762000"/>
              <a:gd name="connisteX1" fmla="*/ 203200 w 762000"/>
              <a:gd name="connsiteY1" fmla="*/ 0 h 762000"/>
              <a:gd name="connisteX2" fmla="*/ 558800 w 762000"/>
              <a:gd name="connsiteY2" fmla="*/ 0 h 762000"/>
              <a:gd name="connisteX3" fmla="*/ 762000 w 762000"/>
              <a:gd name="connsiteY3" fmla="*/ 203200 h 762000"/>
              <a:gd name="connisteX4" fmla="*/ 762000 w 762000"/>
              <a:gd name="connsiteY4" fmla="*/ 558800 h 762000"/>
              <a:gd name="connisteX5" fmla="*/ 558800 w 762000"/>
              <a:gd name="connsiteY5" fmla="*/ 762000 h 762000"/>
              <a:gd name="connisteX6" fmla="*/ 203200 w 762000"/>
              <a:gd name="connsiteY6" fmla="*/ 762000 h 762000"/>
              <a:gd name="connisteX7" fmla="*/ 0 w 762000"/>
              <a:gd name="connsiteY7" fmla="*/ 558800 h 762000"/>
              <a:gd name="connisteX8" fmla="*/ 0 w 762000"/>
              <a:gd name="connsiteY8" fmla="*/ 2032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762000" h="762000">
                <a:moveTo>
                  <a:pt x="0" y="203200"/>
                </a:moveTo>
                <a:cubicBezTo>
                  <a:pt x="0" y="90976"/>
                  <a:pt x="90976" y="0"/>
                  <a:pt x="203200" y="0"/>
                </a:cubicBezTo>
                <a:lnTo>
                  <a:pt x="558800" y="0"/>
                </a:lnTo>
                <a:cubicBezTo>
                  <a:pt x="671024" y="0"/>
                  <a:pt x="762000" y="90976"/>
                  <a:pt x="762000" y="203200"/>
                </a:cubicBezTo>
                <a:lnTo>
                  <a:pt x="762000" y="558800"/>
                </a:lnTo>
                <a:cubicBezTo>
                  <a:pt x="762000" y="671024"/>
                  <a:pt x="671024" y="762000"/>
                  <a:pt x="558800" y="762000"/>
                </a:cubicBezTo>
                <a:lnTo>
                  <a:pt x="203200" y="762000"/>
                </a:lnTo>
                <a:cubicBezTo>
                  <a:pt x="90976" y="762000"/>
                  <a:pt x="0" y="671024"/>
                  <a:pt x="0" y="5588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8" hasCustomPrompt="1"/>
            <p:custDataLst>
              <p:tags r:id="rId7"/>
            </p:custDataLst>
          </p:nvPr>
        </p:nvSpPr>
        <p:spPr>
          <a:xfrm>
            <a:off x="781050" y="2184400"/>
            <a:ext cx="419100" cy="355600"/>
          </a:xfrm>
          <a:noFill/>
        </p:spPr>
        <p:txBody>
          <a:bodyPr wrap="none" lIns="0" tIns="0" rIns="0" bIns="0" anchor="ctr">
            <a:noAutofit/>
          </a:bodyPr>
          <a:lstStyle>
            <a:lvl1pPr marL="0" indent="0" algn="ctr">
              <a:lnSpc>
                <a:spcPct val="109000"/>
              </a:lnSpc>
              <a:spcBef>
                <a:spcPct val="0"/>
              </a:spcBef>
              <a:spcAft>
                <a:spcPct val="0"/>
              </a:spcAft>
              <a:buNone/>
              <a:defRPr sz="2800" b="0" spc="0">
                <a:solidFill>
                  <a:srgbClr val="FFFFFF"/>
                </a:solidFill>
              </a:defRPr>
            </a:lvl1pPr>
          </a:lstStyle>
          <a:p>
            <a:pPr lvl="0"/>
            <a:r>
              <a:rPr lang="zh-CN" altLang="en-US" smtClean="0"/>
              <a:t>01</a:t>
            </a:r>
            <a:endParaRPr lang="zh-CN" altLang="en-US" smtClean="0"/>
          </a:p>
        </p:txBody>
      </p:sp>
      <p:sp>
        <p:nvSpPr>
          <p:cNvPr id="14" name="文本占位符 13"/>
          <p:cNvSpPr>
            <a:spLocks noGrp="1"/>
          </p:cNvSpPr>
          <p:nvPr>
            <p:ph type="body" idx="16386" hasCustomPrompt="1"/>
            <p:custDataLst>
              <p:tags r:id="rId8"/>
            </p:custDataLst>
          </p:nvPr>
        </p:nvSpPr>
        <p:spPr>
          <a:xfrm>
            <a:off x="1574800" y="1981200"/>
            <a:ext cx="4292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574800" y="2438400"/>
            <a:ext cx="4292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9" hasCustomPrompt="1"/>
            <p:custDataLst>
              <p:tags r:id="rId10"/>
            </p:custDataLst>
          </p:nvPr>
        </p:nvSpPr>
        <p:spPr>
          <a:xfrm>
            <a:off x="6324600" y="1981200"/>
            <a:ext cx="762000" cy="762000"/>
          </a:xfrm>
          <a:custGeom>
            <a:avLst/>
            <a:gdLst>
              <a:gd name="connisteX0" fmla="*/ 0 w 762000"/>
              <a:gd name="connsiteY0" fmla="*/ 203200 h 762000"/>
              <a:gd name="connisteX1" fmla="*/ 203200 w 762000"/>
              <a:gd name="connsiteY1" fmla="*/ 0 h 762000"/>
              <a:gd name="connisteX2" fmla="*/ 558800 w 762000"/>
              <a:gd name="connsiteY2" fmla="*/ 0 h 762000"/>
              <a:gd name="connisteX3" fmla="*/ 762000 w 762000"/>
              <a:gd name="connsiteY3" fmla="*/ 203200 h 762000"/>
              <a:gd name="connisteX4" fmla="*/ 762000 w 762000"/>
              <a:gd name="connsiteY4" fmla="*/ 558800 h 762000"/>
              <a:gd name="connisteX5" fmla="*/ 558800 w 762000"/>
              <a:gd name="connsiteY5" fmla="*/ 762000 h 762000"/>
              <a:gd name="connisteX6" fmla="*/ 203200 w 762000"/>
              <a:gd name="connsiteY6" fmla="*/ 762000 h 762000"/>
              <a:gd name="connisteX7" fmla="*/ 0 w 762000"/>
              <a:gd name="connsiteY7" fmla="*/ 558800 h 762000"/>
              <a:gd name="connisteX8" fmla="*/ 0 w 762000"/>
              <a:gd name="connsiteY8" fmla="*/ 2032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762000" h="762000">
                <a:moveTo>
                  <a:pt x="0" y="203200"/>
                </a:moveTo>
                <a:cubicBezTo>
                  <a:pt x="0" y="90976"/>
                  <a:pt x="90976" y="0"/>
                  <a:pt x="203200" y="0"/>
                </a:cubicBezTo>
                <a:lnTo>
                  <a:pt x="558800" y="0"/>
                </a:lnTo>
                <a:cubicBezTo>
                  <a:pt x="671024" y="0"/>
                  <a:pt x="762000" y="90976"/>
                  <a:pt x="762000" y="203200"/>
                </a:cubicBezTo>
                <a:lnTo>
                  <a:pt x="762000" y="558800"/>
                </a:lnTo>
                <a:cubicBezTo>
                  <a:pt x="762000" y="671024"/>
                  <a:pt x="671024" y="762000"/>
                  <a:pt x="558800" y="762000"/>
                </a:cubicBezTo>
                <a:lnTo>
                  <a:pt x="203200" y="762000"/>
                </a:lnTo>
                <a:cubicBezTo>
                  <a:pt x="90976" y="762000"/>
                  <a:pt x="0" y="671024"/>
                  <a:pt x="0" y="5588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91" hasCustomPrompt="1"/>
            <p:custDataLst>
              <p:tags r:id="rId11"/>
            </p:custDataLst>
          </p:nvPr>
        </p:nvSpPr>
        <p:spPr>
          <a:xfrm>
            <a:off x="6496050" y="2184400"/>
            <a:ext cx="419100" cy="355600"/>
          </a:xfrm>
          <a:noFill/>
        </p:spPr>
        <p:txBody>
          <a:bodyPr wrap="none" lIns="0" tIns="0" rIns="0" bIns="0" anchor="ctr">
            <a:noAutofit/>
          </a:bodyPr>
          <a:lstStyle>
            <a:lvl1pPr marL="0" indent="0" algn="ctr">
              <a:lnSpc>
                <a:spcPct val="109000"/>
              </a:lnSpc>
              <a:spcBef>
                <a:spcPct val="0"/>
              </a:spcBef>
              <a:spcAft>
                <a:spcPct val="0"/>
              </a:spcAft>
              <a:buNone/>
              <a:defRPr sz="2800" b="0" spc="0">
                <a:solidFill>
                  <a:srgbClr val="FFFFFF"/>
                </a:solidFill>
              </a:defRPr>
            </a:lvl1pPr>
          </a:lstStyle>
          <a:p>
            <a:pPr lvl="0"/>
            <a:r>
              <a:rPr lang="zh-CN" altLang="en-US" smtClean="0"/>
              <a:t>02</a:t>
            </a:r>
            <a:endParaRPr lang="zh-CN" altLang="en-US" smtClean="0"/>
          </a:p>
        </p:txBody>
      </p:sp>
      <p:sp>
        <p:nvSpPr>
          <p:cNvPr id="18" name="文本占位符 17"/>
          <p:cNvSpPr>
            <a:spLocks noGrp="1"/>
          </p:cNvSpPr>
          <p:nvPr>
            <p:ph type="body" idx="16389" hasCustomPrompt="1"/>
            <p:custDataLst>
              <p:tags r:id="rId12"/>
            </p:custDataLst>
          </p:nvPr>
        </p:nvSpPr>
        <p:spPr>
          <a:xfrm>
            <a:off x="7289800" y="1981200"/>
            <a:ext cx="4292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0" hasCustomPrompt="1"/>
            <p:custDataLst>
              <p:tags r:id="rId13"/>
            </p:custDataLst>
          </p:nvPr>
        </p:nvSpPr>
        <p:spPr>
          <a:xfrm>
            <a:off x="7289800" y="2438400"/>
            <a:ext cx="4292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0" name="装饰  9"/>
          <p:cNvSpPr>
            <a:spLocks noGrp="1"/>
          </p:cNvSpPr>
          <p:nvPr>
            <p:ph type="body" idx="16400" hasCustomPrompt="1"/>
            <p:custDataLst>
              <p:tags r:id="rId14"/>
            </p:custDataLst>
          </p:nvPr>
        </p:nvSpPr>
        <p:spPr>
          <a:xfrm>
            <a:off x="609600" y="4114800"/>
            <a:ext cx="762000" cy="762000"/>
          </a:xfrm>
          <a:custGeom>
            <a:avLst/>
            <a:gdLst>
              <a:gd name="connisteX0" fmla="*/ 0 w 762000"/>
              <a:gd name="connsiteY0" fmla="*/ 203200 h 762000"/>
              <a:gd name="connisteX1" fmla="*/ 203200 w 762000"/>
              <a:gd name="connsiteY1" fmla="*/ 0 h 762000"/>
              <a:gd name="connisteX2" fmla="*/ 558800 w 762000"/>
              <a:gd name="connsiteY2" fmla="*/ 0 h 762000"/>
              <a:gd name="connisteX3" fmla="*/ 762000 w 762000"/>
              <a:gd name="connsiteY3" fmla="*/ 203200 h 762000"/>
              <a:gd name="connisteX4" fmla="*/ 762000 w 762000"/>
              <a:gd name="connsiteY4" fmla="*/ 558800 h 762000"/>
              <a:gd name="connisteX5" fmla="*/ 558800 w 762000"/>
              <a:gd name="connsiteY5" fmla="*/ 762000 h 762000"/>
              <a:gd name="connisteX6" fmla="*/ 203200 w 762000"/>
              <a:gd name="connsiteY6" fmla="*/ 762000 h 762000"/>
              <a:gd name="connisteX7" fmla="*/ 0 w 762000"/>
              <a:gd name="connsiteY7" fmla="*/ 558800 h 762000"/>
              <a:gd name="connisteX8" fmla="*/ 0 w 762000"/>
              <a:gd name="connsiteY8" fmla="*/ 2032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762000" h="762000">
                <a:moveTo>
                  <a:pt x="0" y="203200"/>
                </a:moveTo>
                <a:cubicBezTo>
                  <a:pt x="0" y="90976"/>
                  <a:pt x="90976" y="0"/>
                  <a:pt x="203200" y="0"/>
                </a:cubicBezTo>
                <a:lnTo>
                  <a:pt x="558800" y="0"/>
                </a:lnTo>
                <a:cubicBezTo>
                  <a:pt x="671024" y="0"/>
                  <a:pt x="762000" y="90976"/>
                  <a:pt x="762000" y="203200"/>
                </a:cubicBezTo>
                <a:lnTo>
                  <a:pt x="762000" y="558800"/>
                </a:lnTo>
                <a:cubicBezTo>
                  <a:pt x="762000" y="671024"/>
                  <a:pt x="671024" y="762000"/>
                  <a:pt x="558800" y="762000"/>
                </a:cubicBezTo>
                <a:lnTo>
                  <a:pt x="203200" y="762000"/>
                </a:lnTo>
                <a:cubicBezTo>
                  <a:pt x="90976" y="762000"/>
                  <a:pt x="0" y="671024"/>
                  <a:pt x="0" y="5588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文本占位符 20"/>
          <p:cNvSpPr>
            <a:spLocks noGrp="1"/>
          </p:cNvSpPr>
          <p:nvPr>
            <p:ph type="body" idx="16394" hasCustomPrompt="1"/>
            <p:custDataLst>
              <p:tags r:id="rId15"/>
            </p:custDataLst>
          </p:nvPr>
        </p:nvSpPr>
        <p:spPr>
          <a:xfrm>
            <a:off x="781050" y="4318000"/>
            <a:ext cx="419100" cy="355600"/>
          </a:xfrm>
          <a:noFill/>
        </p:spPr>
        <p:txBody>
          <a:bodyPr wrap="none" lIns="0" tIns="0" rIns="0" bIns="0" anchor="ctr">
            <a:noAutofit/>
          </a:bodyPr>
          <a:lstStyle>
            <a:lvl1pPr marL="0" indent="0" algn="ctr">
              <a:lnSpc>
                <a:spcPct val="109000"/>
              </a:lnSpc>
              <a:spcBef>
                <a:spcPct val="0"/>
              </a:spcBef>
              <a:spcAft>
                <a:spcPct val="0"/>
              </a:spcAft>
              <a:buNone/>
              <a:defRPr sz="2800" b="0" spc="0">
                <a:solidFill>
                  <a:srgbClr val="FFFFFF"/>
                </a:solidFill>
              </a:defRPr>
            </a:lvl1pPr>
          </a:lstStyle>
          <a:p>
            <a:pPr lvl="0"/>
            <a:r>
              <a:rPr lang="zh-CN" altLang="en-US" smtClean="0"/>
              <a:t>03</a:t>
            </a:r>
            <a:endParaRPr lang="zh-CN" altLang="en-US" smtClean="0"/>
          </a:p>
        </p:txBody>
      </p:sp>
      <p:sp>
        <p:nvSpPr>
          <p:cNvPr id="22" name="文本占位符 21"/>
          <p:cNvSpPr>
            <a:spLocks noGrp="1"/>
          </p:cNvSpPr>
          <p:nvPr>
            <p:ph type="body" idx="16392" hasCustomPrompt="1"/>
            <p:custDataLst>
              <p:tags r:id="rId16"/>
            </p:custDataLst>
          </p:nvPr>
        </p:nvSpPr>
        <p:spPr>
          <a:xfrm>
            <a:off x="1574800" y="4114800"/>
            <a:ext cx="4292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3" name="文本占位符 22"/>
          <p:cNvSpPr>
            <a:spLocks noGrp="1"/>
          </p:cNvSpPr>
          <p:nvPr>
            <p:ph type="body" idx="16393" hasCustomPrompt="1"/>
            <p:custDataLst>
              <p:tags r:id="rId17"/>
            </p:custDataLst>
          </p:nvPr>
        </p:nvSpPr>
        <p:spPr>
          <a:xfrm>
            <a:off x="1574800" y="4572000"/>
            <a:ext cx="4292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4" name="装饰  3"/>
          <p:cNvSpPr>
            <a:spLocks noGrp="1"/>
          </p:cNvSpPr>
          <p:nvPr>
            <p:ph type="body" idx="16401" hasCustomPrompt="1"/>
            <p:custDataLst>
              <p:tags r:id="rId18"/>
            </p:custDataLst>
          </p:nvPr>
        </p:nvSpPr>
        <p:spPr>
          <a:xfrm>
            <a:off x="6324600" y="4114800"/>
            <a:ext cx="762000" cy="762000"/>
          </a:xfrm>
          <a:custGeom>
            <a:avLst/>
            <a:gdLst>
              <a:gd name="connisteX0" fmla="*/ 0 w 762000"/>
              <a:gd name="connsiteY0" fmla="*/ 203200 h 762000"/>
              <a:gd name="connisteX1" fmla="*/ 203200 w 762000"/>
              <a:gd name="connsiteY1" fmla="*/ 0 h 762000"/>
              <a:gd name="connisteX2" fmla="*/ 558800 w 762000"/>
              <a:gd name="connsiteY2" fmla="*/ 0 h 762000"/>
              <a:gd name="connisteX3" fmla="*/ 762000 w 762000"/>
              <a:gd name="connsiteY3" fmla="*/ 203200 h 762000"/>
              <a:gd name="connisteX4" fmla="*/ 762000 w 762000"/>
              <a:gd name="connsiteY4" fmla="*/ 558800 h 762000"/>
              <a:gd name="connisteX5" fmla="*/ 558800 w 762000"/>
              <a:gd name="connsiteY5" fmla="*/ 762000 h 762000"/>
              <a:gd name="connisteX6" fmla="*/ 203200 w 762000"/>
              <a:gd name="connsiteY6" fmla="*/ 762000 h 762000"/>
              <a:gd name="connisteX7" fmla="*/ 0 w 762000"/>
              <a:gd name="connsiteY7" fmla="*/ 558800 h 762000"/>
              <a:gd name="connisteX8" fmla="*/ 0 w 762000"/>
              <a:gd name="connsiteY8" fmla="*/ 2032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762000" h="762000">
                <a:moveTo>
                  <a:pt x="0" y="203200"/>
                </a:moveTo>
                <a:cubicBezTo>
                  <a:pt x="0" y="90976"/>
                  <a:pt x="90976" y="0"/>
                  <a:pt x="203200" y="0"/>
                </a:cubicBezTo>
                <a:lnTo>
                  <a:pt x="558800" y="0"/>
                </a:lnTo>
                <a:cubicBezTo>
                  <a:pt x="671024" y="0"/>
                  <a:pt x="762000" y="90976"/>
                  <a:pt x="762000" y="203200"/>
                </a:cubicBezTo>
                <a:lnTo>
                  <a:pt x="762000" y="558800"/>
                </a:lnTo>
                <a:cubicBezTo>
                  <a:pt x="762000" y="671024"/>
                  <a:pt x="671024" y="762000"/>
                  <a:pt x="558800" y="762000"/>
                </a:cubicBezTo>
                <a:lnTo>
                  <a:pt x="203200" y="762000"/>
                </a:lnTo>
                <a:cubicBezTo>
                  <a:pt x="90976" y="762000"/>
                  <a:pt x="0" y="671024"/>
                  <a:pt x="0" y="5588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5" name="文本占位符 24"/>
          <p:cNvSpPr>
            <a:spLocks noGrp="1"/>
          </p:cNvSpPr>
          <p:nvPr>
            <p:ph type="body" idx="16397" hasCustomPrompt="1"/>
            <p:custDataLst>
              <p:tags r:id="rId19"/>
            </p:custDataLst>
          </p:nvPr>
        </p:nvSpPr>
        <p:spPr>
          <a:xfrm>
            <a:off x="6496050" y="4318000"/>
            <a:ext cx="419100" cy="355600"/>
          </a:xfrm>
          <a:noFill/>
        </p:spPr>
        <p:txBody>
          <a:bodyPr wrap="none" lIns="0" tIns="0" rIns="0" bIns="0" anchor="ctr">
            <a:noAutofit/>
          </a:bodyPr>
          <a:lstStyle>
            <a:lvl1pPr marL="0" indent="0" algn="ctr">
              <a:lnSpc>
                <a:spcPct val="109000"/>
              </a:lnSpc>
              <a:spcBef>
                <a:spcPct val="0"/>
              </a:spcBef>
              <a:spcAft>
                <a:spcPct val="0"/>
              </a:spcAft>
              <a:buNone/>
              <a:defRPr sz="2800" b="0" spc="0">
                <a:solidFill>
                  <a:srgbClr val="FFFFFF"/>
                </a:solidFill>
              </a:defRPr>
            </a:lvl1pPr>
          </a:lstStyle>
          <a:p>
            <a:pPr lvl="0"/>
            <a:r>
              <a:rPr lang="zh-CN" altLang="en-US" smtClean="0"/>
              <a:t>04</a:t>
            </a:r>
            <a:endParaRPr lang="zh-CN" altLang="en-US" smtClean="0"/>
          </a:p>
        </p:txBody>
      </p:sp>
      <p:sp>
        <p:nvSpPr>
          <p:cNvPr id="26" name="文本占位符 25"/>
          <p:cNvSpPr>
            <a:spLocks noGrp="1"/>
          </p:cNvSpPr>
          <p:nvPr>
            <p:ph type="body" idx="16395" hasCustomPrompt="1"/>
            <p:custDataLst>
              <p:tags r:id="rId20"/>
            </p:custDataLst>
          </p:nvPr>
        </p:nvSpPr>
        <p:spPr>
          <a:xfrm>
            <a:off x="7289800" y="4114800"/>
            <a:ext cx="4292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7" name="文本占位符 26"/>
          <p:cNvSpPr>
            <a:spLocks noGrp="1"/>
          </p:cNvSpPr>
          <p:nvPr>
            <p:ph type="body" idx="16396" hasCustomPrompt="1"/>
            <p:custDataLst>
              <p:tags r:id="rId21"/>
            </p:custDataLst>
          </p:nvPr>
        </p:nvSpPr>
        <p:spPr>
          <a:xfrm>
            <a:off x="7289800" y="4572000"/>
            <a:ext cx="4292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正文页-10003_13-1">
    <p:spTree>
      <p:nvGrpSpPr>
        <p:cNvPr id="1" name=""/>
        <p:cNvGrpSpPr/>
        <p:nvPr/>
      </p:nvGrpSpPr>
      <p:grpSpPr>
        <a:xfrm>
          <a:off x="0" y="0"/>
          <a:ext cx="0" cy="0"/>
          <a:chOff x="0" y="0"/>
          <a:chExt cx="0" cy="0"/>
        </a:xfrm>
      </p:grpSpPr>
      <p:sp>
        <p:nvSpPr>
          <p:cNvPr id="6" name="标题 5"/>
          <p:cNvSpPr>
            <a:spLocks noGrp="1"/>
          </p:cNvSpPr>
          <p:nvPr>
            <p:ph type="ctrTitle" idx="16385" hasCustomPrompt="1"/>
            <p:custDataLst>
              <p:tags r:id="rId2"/>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7" name="文本占位符 6"/>
          <p:cNvSpPr>
            <a:spLocks noGrp="1"/>
          </p:cNvSpPr>
          <p:nvPr>
            <p:ph type="body" idx="16386" hasCustomPrompt="1"/>
            <p:custDataLst>
              <p:tags r:id="rId3"/>
            </p:custDataLst>
          </p:nvPr>
        </p:nvSpPr>
        <p:spPr>
          <a:xfrm>
            <a:off x="609600" y="2336800"/>
            <a:ext cx="34544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 name="装饰  7"/>
          <p:cNvSpPr>
            <a:spLocks noGrp="1"/>
          </p:cNvSpPr>
          <p:nvPr>
            <p:ph type="body" idx="16392" hasCustomPrompt="1"/>
            <p:custDataLst>
              <p:tags r:id="rId4"/>
            </p:custDataLst>
          </p:nvPr>
        </p:nvSpPr>
        <p:spPr>
          <a:xfrm>
            <a:off x="609600" y="2895600"/>
            <a:ext cx="3454400" cy="2540000"/>
          </a:xfrm>
          <a:custGeom>
            <a:avLst/>
            <a:gdLst>
              <a:gd name="connisteX0" fmla="*/ 0 w 3454400"/>
              <a:gd name="connsiteY0" fmla="*/ 203200 h 2540000"/>
              <a:gd name="connisteX1" fmla="*/ 203200 w 3454400"/>
              <a:gd name="connsiteY1" fmla="*/ 0 h 2540000"/>
              <a:gd name="connisteX2" fmla="*/ 3251200 w 3454400"/>
              <a:gd name="connsiteY2" fmla="*/ 0 h 2540000"/>
              <a:gd name="connisteX3" fmla="*/ 3454400 w 3454400"/>
              <a:gd name="connsiteY3" fmla="*/ 203200 h 2540000"/>
              <a:gd name="connisteX4" fmla="*/ 3454400 w 3454400"/>
              <a:gd name="connsiteY4" fmla="*/ 2336800 h 2540000"/>
              <a:gd name="connisteX5" fmla="*/ 3251200 w 3454400"/>
              <a:gd name="connsiteY5" fmla="*/ 2540000 h 2540000"/>
              <a:gd name="connisteX6" fmla="*/ 203200 w 3454400"/>
              <a:gd name="connsiteY6" fmla="*/ 2540000 h 2540000"/>
              <a:gd name="connisteX7" fmla="*/ 0 w 3454400"/>
              <a:gd name="connsiteY7" fmla="*/ 2336800 h 2540000"/>
              <a:gd name="connisteX8" fmla="*/ 0 w 34544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2540000">
                <a:moveTo>
                  <a:pt x="0" y="203200"/>
                </a:moveTo>
                <a:cubicBezTo>
                  <a:pt x="0" y="90976"/>
                  <a:pt x="90976" y="0"/>
                  <a:pt x="203200" y="0"/>
                </a:cubicBezTo>
                <a:lnTo>
                  <a:pt x="3251200" y="0"/>
                </a:lnTo>
                <a:cubicBezTo>
                  <a:pt x="3363424" y="0"/>
                  <a:pt x="3454400" y="90976"/>
                  <a:pt x="3454400" y="203200"/>
                </a:cubicBezTo>
                <a:lnTo>
                  <a:pt x="3454400" y="2336800"/>
                </a:lnTo>
                <a:cubicBezTo>
                  <a:pt x="3454400" y="2449024"/>
                  <a:pt x="3363424" y="2540000"/>
                  <a:pt x="3251200" y="2540000"/>
                </a:cubicBezTo>
                <a:lnTo>
                  <a:pt x="203200" y="2540000"/>
                </a:lnTo>
                <a:cubicBezTo>
                  <a:pt x="90976" y="2540000"/>
                  <a:pt x="0" y="2449024"/>
                  <a:pt x="0" y="23368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3" name="文本占位符 2"/>
          <p:cNvSpPr>
            <a:spLocks noGrp="1"/>
          </p:cNvSpPr>
          <p:nvPr>
            <p:ph type="body" idx="16387" hasCustomPrompt="1"/>
            <p:custDataLst>
              <p:tags r:id="rId5"/>
            </p:custDataLst>
          </p:nvPr>
        </p:nvSpPr>
        <p:spPr>
          <a:xfrm>
            <a:off x="914400" y="3860800"/>
            <a:ext cx="2844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4" name="文本占位符 3"/>
          <p:cNvSpPr>
            <a:spLocks noGrp="1"/>
          </p:cNvSpPr>
          <p:nvPr>
            <p:ph type="body" idx="16388" hasCustomPrompt="1"/>
            <p:custDataLst>
              <p:tags r:id="rId6"/>
            </p:custDataLst>
          </p:nvPr>
        </p:nvSpPr>
        <p:spPr>
          <a:xfrm>
            <a:off x="4368800" y="2336800"/>
            <a:ext cx="34544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5" name="装饰  0"/>
          <p:cNvSpPr>
            <a:spLocks noGrp="1"/>
          </p:cNvSpPr>
          <p:nvPr>
            <p:ph type="body" idx="16393" hasCustomPrompt="1"/>
            <p:custDataLst>
              <p:tags r:id="rId7"/>
            </p:custDataLst>
          </p:nvPr>
        </p:nvSpPr>
        <p:spPr>
          <a:xfrm>
            <a:off x="4368800" y="2895600"/>
            <a:ext cx="3454400" cy="2540000"/>
          </a:xfrm>
          <a:custGeom>
            <a:avLst/>
            <a:gdLst>
              <a:gd name="connisteX0" fmla="*/ 0 w 3454400"/>
              <a:gd name="connsiteY0" fmla="*/ 203200 h 2540000"/>
              <a:gd name="connisteX1" fmla="*/ 203200 w 3454400"/>
              <a:gd name="connsiteY1" fmla="*/ 0 h 2540000"/>
              <a:gd name="connisteX2" fmla="*/ 3251200 w 3454400"/>
              <a:gd name="connsiteY2" fmla="*/ 0 h 2540000"/>
              <a:gd name="connisteX3" fmla="*/ 3454400 w 3454400"/>
              <a:gd name="connsiteY3" fmla="*/ 203200 h 2540000"/>
              <a:gd name="connisteX4" fmla="*/ 3454400 w 3454400"/>
              <a:gd name="connsiteY4" fmla="*/ 2336800 h 2540000"/>
              <a:gd name="connisteX5" fmla="*/ 3251200 w 3454400"/>
              <a:gd name="connsiteY5" fmla="*/ 2540000 h 2540000"/>
              <a:gd name="connisteX6" fmla="*/ 203200 w 3454400"/>
              <a:gd name="connsiteY6" fmla="*/ 2540000 h 2540000"/>
              <a:gd name="connisteX7" fmla="*/ 0 w 3454400"/>
              <a:gd name="connsiteY7" fmla="*/ 2336800 h 2540000"/>
              <a:gd name="connisteX8" fmla="*/ 0 w 34544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2540000">
                <a:moveTo>
                  <a:pt x="0" y="203200"/>
                </a:moveTo>
                <a:cubicBezTo>
                  <a:pt x="0" y="90976"/>
                  <a:pt x="90976" y="0"/>
                  <a:pt x="203200" y="0"/>
                </a:cubicBezTo>
                <a:lnTo>
                  <a:pt x="3251200" y="0"/>
                </a:lnTo>
                <a:cubicBezTo>
                  <a:pt x="3363424" y="0"/>
                  <a:pt x="3454400" y="90976"/>
                  <a:pt x="3454400" y="203200"/>
                </a:cubicBezTo>
                <a:lnTo>
                  <a:pt x="3454400" y="2336800"/>
                </a:lnTo>
                <a:cubicBezTo>
                  <a:pt x="3454400" y="2449024"/>
                  <a:pt x="3363424" y="2540000"/>
                  <a:pt x="3251200" y="2540000"/>
                </a:cubicBezTo>
                <a:lnTo>
                  <a:pt x="203200" y="2540000"/>
                </a:lnTo>
                <a:cubicBezTo>
                  <a:pt x="90976" y="2540000"/>
                  <a:pt x="0" y="2449024"/>
                  <a:pt x="0" y="23368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8" name="文本占位符 27"/>
          <p:cNvSpPr>
            <a:spLocks noGrp="1"/>
          </p:cNvSpPr>
          <p:nvPr>
            <p:ph type="body" idx="16389" hasCustomPrompt="1"/>
            <p:custDataLst>
              <p:tags r:id="rId8"/>
            </p:custDataLst>
          </p:nvPr>
        </p:nvSpPr>
        <p:spPr>
          <a:xfrm>
            <a:off x="4673600" y="3860800"/>
            <a:ext cx="2844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9" name="文本占位符 28"/>
          <p:cNvSpPr>
            <a:spLocks noGrp="1"/>
          </p:cNvSpPr>
          <p:nvPr>
            <p:ph type="body" idx="16390" hasCustomPrompt="1"/>
            <p:custDataLst>
              <p:tags r:id="rId9"/>
            </p:custDataLst>
          </p:nvPr>
        </p:nvSpPr>
        <p:spPr>
          <a:xfrm>
            <a:off x="8128000" y="2336800"/>
            <a:ext cx="34544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30" name="装饰  3"/>
          <p:cNvSpPr>
            <a:spLocks noGrp="1"/>
          </p:cNvSpPr>
          <p:nvPr>
            <p:ph type="body" idx="16394" hasCustomPrompt="1"/>
            <p:custDataLst>
              <p:tags r:id="rId10"/>
            </p:custDataLst>
          </p:nvPr>
        </p:nvSpPr>
        <p:spPr>
          <a:xfrm>
            <a:off x="8128000" y="2895600"/>
            <a:ext cx="3454400" cy="2540000"/>
          </a:xfrm>
          <a:custGeom>
            <a:avLst/>
            <a:gdLst>
              <a:gd name="connisteX0" fmla="*/ 0 w 3454400"/>
              <a:gd name="connsiteY0" fmla="*/ 203200 h 2540000"/>
              <a:gd name="connisteX1" fmla="*/ 203200 w 3454400"/>
              <a:gd name="connsiteY1" fmla="*/ 0 h 2540000"/>
              <a:gd name="connisteX2" fmla="*/ 3251200 w 3454400"/>
              <a:gd name="connsiteY2" fmla="*/ 0 h 2540000"/>
              <a:gd name="connisteX3" fmla="*/ 3454400 w 3454400"/>
              <a:gd name="connsiteY3" fmla="*/ 203200 h 2540000"/>
              <a:gd name="connisteX4" fmla="*/ 3454400 w 3454400"/>
              <a:gd name="connsiteY4" fmla="*/ 2336800 h 2540000"/>
              <a:gd name="connisteX5" fmla="*/ 3251200 w 3454400"/>
              <a:gd name="connsiteY5" fmla="*/ 2540000 h 2540000"/>
              <a:gd name="connisteX6" fmla="*/ 203200 w 3454400"/>
              <a:gd name="connsiteY6" fmla="*/ 2540000 h 2540000"/>
              <a:gd name="connisteX7" fmla="*/ 0 w 3454400"/>
              <a:gd name="connsiteY7" fmla="*/ 2336800 h 2540000"/>
              <a:gd name="connisteX8" fmla="*/ 0 w 34544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3454400" h="2540000">
                <a:moveTo>
                  <a:pt x="0" y="203200"/>
                </a:moveTo>
                <a:cubicBezTo>
                  <a:pt x="0" y="90976"/>
                  <a:pt x="90976" y="0"/>
                  <a:pt x="203200" y="0"/>
                </a:cubicBezTo>
                <a:lnTo>
                  <a:pt x="3251200" y="0"/>
                </a:lnTo>
                <a:cubicBezTo>
                  <a:pt x="3363424" y="0"/>
                  <a:pt x="3454400" y="90976"/>
                  <a:pt x="3454400" y="203200"/>
                </a:cubicBezTo>
                <a:lnTo>
                  <a:pt x="3454400" y="2336800"/>
                </a:lnTo>
                <a:cubicBezTo>
                  <a:pt x="3454400" y="2449024"/>
                  <a:pt x="3363424" y="2540000"/>
                  <a:pt x="3251200" y="2540000"/>
                </a:cubicBezTo>
                <a:lnTo>
                  <a:pt x="203200" y="2540000"/>
                </a:lnTo>
                <a:cubicBezTo>
                  <a:pt x="90976" y="2540000"/>
                  <a:pt x="0" y="2449024"/>
                  <a:pt x="0" y="23368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31" name="文本占位符 30"/>
          <p:cNvSpPr>
            <a:spLocks noGrp="1"/>
          </p:cNvSpPr>
          <p:nvPr>
            <p:ph type="body" idx="16391" hasCustomPrompt="1"/>
            <p:custDataLst>
              <p:tags r:id="rId11"/>
            </p:custDataLst>
          </p:nvPr>
        </p:nvSpPr>
        <p:spPr>
          <a:xfrm>
            <a:off x="8432800" y="3860800"/>
            <a:ext cx="2844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968" y="136131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968" y="38409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184" y="1983597"/>
            <a:ext cx="10515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custDataLst>
              <p:tags r:id="rId3"/>
            </p:custDataLst>
          </p:nvPr>
        </p:nvPicPr>
        <p:blipFill rotWithShape="1">
          <a:blip r:embed="rId4">
            <a:alphaModFix amt="20000"/>
          </a:blip>
          <a:srcRect/>
          <a:stretch>
            <a:fillRect/>
          </a:stretch>
        </p:blipFill>
        <p:spPr>
          <a:xfrm>
            <a:off x="0" y="0"/>
            <a:ext cx="12192000" cy="3479799"/>
          </a:xfrm>
          <a:prstGeom prst="rect">
            <a:avLst/>
          </a:prstGeom>
        </p:spPr>
      </p:pic>
      <p:sp>
        <p:nvSpPr>
          <p:cNvPr id="16" name="椭圆 15"/>
          <p:cNvSpPr/>
          <p:nvPr userDrawn="1">
            <p:custDataLst>
              <p:tags r:id="rId5"/>
            </p:custDataLst>
          </p:nvPr>
        </p:nvSpPr>
        <p:spPr>
          <a:xfrm>
            <a:off x="1385258" y="1949392"/>
            <a:ext cx="2643068" cy="2643068"/>
          </a:xfrm>
          <a:prstGeom prst="ellipse">
            <a:avLst/>
          </a:prstGeom>
          <a:gradFill>
            <a:gsLst>
              <a:gs pos="52000">
                <a:schemeClr val="accent3">
                  <a:alpha val="0"/>
                </a:schemeClr>
              </a:gs>
              <a:gs pos="0">
                <a:schemeClr val="accent3">
                  <a:alpha val="2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custDataLst>
              <p:tags r:id="rId6"/>
            </p:custDataLst>
          </p:nvPr>
        </p:nvPicPr>
        <p:blipFill rotWithShape="1">
          <a:blip r:embed="rId7"/>
          <a:srcRect t="21558" b="30014"/>
          <a:stretch>
            <a:fillRect/>
          </a:stretch>
        </p:blipFill>
        <p:spPr>
          <a:xfrm flipH="1">
            <a:off x="1571298" y="1488674"/>
            <a:ext cx="1319116" cy="648386"/>
          </a:xfrm>
          <a:prstGeom prst="rect">
            <a:avLst/>
          </a:prstGeom>
        </p:spPr>
      </p:pic>
      <p:pic>
        <p:nvPicPr>
          <p:cNvPr id="12" name="图片 11" descr="图片4"/>
          <p:cNvPicPr>
            <a:picLocks noChangeAspect="1"/>
          </p:cNvPicPr>
          <p:nvPr userDrawn="1">
            <p:custDataLst>
              <p:tags r:id="rId8"/>
            </p:custDataLst>
          </p:nvPr>
        </p:nvPicPr>
        <p:blipFill>
          <a:blip r:embed="rId9"/>
          <a:stretch>
            <a:fillRect/>
          </a:stretch>
        </p:blipFill>
        <p:spPr>
          <a:xfrm>
            <a:off x="0" y="5767705"/>
            <a:ext cx="12192000" cy="1090295"/>
          </a:xfrm>
          <a:prstGeom prst="rect">
            <a:avLst/>
          </a:prstGeom>
        </p:spPr>
      </p:pic>
      <p:sp>
        <p:nvSpPr>
          <p:cNvPr id="7" name="日期占位符 3"/>
          <p:cNvSpPr>
            <a:spLocks noGrp="1"/>
          </p:cNvSpPr>
          <p:nvPr>
            <p:ph type="dt" sz="half" idx="10"/>
            <p:custDataLst>
              <p:tags r:id="rId10"/>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1"/>
            </p:custDataLst>
          </p:nvPr>
        </p:nvSpPr>
        <p:spPr/>
        <p:txBody>
          <a:bodyPr/>
          <a:lstStyle/>
          <a:p>
            <a:endParaRPr lang="zh-CN" altLang="en-US"/>
          </a:p>
        </p:txBody>
      </p:sp>
      <p:sp>
        <p:nvSpPr>
          <p:cNvPr id="9" name="灯片编号占位符 5"/>
          <p:cNvSpPr>
            <a:spLocks noGrp="1"/>
          </p:cNvSpPr>
          <p:nvPr>
            <p:ph type="sldNum" sz="quarter" idx="12"/>
            <p:custDataLst>
              <p:tags r:id="rId12"/>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hasCustomPrompt="1"/>
            <p:custDataLst>
              <p:tags r:id="rId13"/>
            </p:custDataLst>
          </p:nvPr>
        </p:nvSpPr>
        <p:spPr>
          <a:xfrm>
            <a:off x="2403313" y="2556521"/>
            <a:ext cx="974203" cy="1744958"/>
          </a:xfrm>
        </p:spPr>
        <p:txBody>
          <a:bodyPr vert="eaVert" wrap="square" anchor="b">
            <a:normAutofit/>
          </a:bodyPr>
          <a:lstStyle>
            <a:lvl1pPr algn="ctr">
              <a:defRPr sz="6000">
                <a:solidFill>
                  <a:schemeClr val="tx2"/>
                </a:solidFill>
              </a:defRPr>
            </a:lvl1pPr>
          </a:lstStyle>
          <a:p>
            <a:r>
              <a:rPr lang="zh-CN" altLang="en-US" dirty="0"/>
              <a:t>标题</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184" y="1983597"/>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184" y="1983597"/>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039" y="516256"/>
            <a:ext cx="10515890" cy="132434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39" y="1935192"/>
            <a:ext cx="5163349" cy="8277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8039" y="2818085"/>
            <a:ext cx="5163349" cy="35236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66931" y="1935192"/>
            <a:ext cx="5186998" cy="8277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66931" y="2818085"/>
            <a:ext cx="5186998" cy="35236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184" y="723122"/>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1584" y="723123"/>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184" y="2323322"/>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884" y="523097"/>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184" y="523097"/>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184" y="523097"/>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194435"/>
            <a:ext cx="5323840" cy="582295"/>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194435"/>
            <a:ext cx="5323840" cy="582295"/>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封面页-1_3">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gradFill>
            <a:gsLst>
              <a:gs pos="52000">
                <a:schemeClr val="bg2"/>
              </a:gs>
              <a:gs pos="100000">
                <a:schemeClr val="bg2">
                  <a:lumMod val="9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userDrawn="1">
            <p:custDataLst>
              <p:tags r:id="rId3"/>
            </p:custDataLst>
          </p:nvPr>
        </p:nvPicPr>
        <p:blipFill>
          <a:blip r:embed="rId4">
            <a:alphaModFix amt="80000"/>
          </a:blip>
          <a:stretch>
            <a:fillRect/>
          </a:stretch>
        </p:blipFill>
        <p:spPr>
          <a:xfrm>
            <a:off x="0" y="0"/>
            <a:ext cx="12192000" cy="3480816"/>
          </a:xfrm>
          <a:prstGeom prst="rect">
            <a:avLst/>
          </a:prstGeom>
        </p:spPr>
      </p:pic>
      <p:pic>
        <p:nvPicPr>
          <p:cNvPr id="13" name="图片 12"/>
          <p:cNvPicPr>
            <a:picLocks noChangeAspect="1"/>
          </p:cNvPicPr>
          <p:nvPr userDrawn="1">
            <p:custDataLst>
              <p:tags r:id="rId5"/>
            </p:custDataLst>
          </p:nvPr>
        </p:nvPicPr>
        <p:blipFill>
          <a:blip r:embed="rId6"/>
          <a:stretch>
            <a:fillRect/>
          </a:stretch>
        </p:blipFill>
        <p:spPr>
          <a:xfrm rot="19302651">
            <a:off x="7729076" y="1574667"/>
            <a:ext cx="848646" cy="986854"/>
          </a:xfrm>
          <a:prstGeom prst="rect">
            <a:avLst/>
          </a:prstGeom>
        </p:spPr>
      </p:pic>
      <p:sp>
        <p:nvSpPr>
          <p:cNvPr id="9" name="椭圆 8"/>
          <p:cNvSpPr/>
          <p:nvPr userDrawn="1">
            <p:custDataLst>
              <p:tags r:id="rId7"/>
            </p:custDataLst>
          </p:nvPr>
        </p:nvSpPr>
        <p:spPr>
          <a:xfrm>
            <a:off x="7762308" y="1554409"/>
            <a:ext cx="3543758" cy="3543758"/>
          </a:xfrm>
          <a:prstGeom prst="ellipse">
            <a:avLst/>
          </a:prstGeom>
          <a:gradFill>
            <a:gsLst>
              <a:gs pos="77000">
                <a:schemeClr val="accent3">
                  <a:alpha val="0"/>
                </a:schemeClr>
              </a:gs>
              <a:gs pos="0">
                <a:schemeClr val="accent3">
                  <a:alpha val="2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custDataLst>
              <p:tags r:id="rId8"/>
            </p:custDataLst>
          </p:nvPr>
        </p:nvPicPr>
        <p:blipFill rotWithShape="1">
          <a:blip r:embed="rId9"/>
          <a:srcRect/>
          <a:stretch>
            <a:fillRect/>
          </a:stretch>
        </p:blipFill>
        <p:spPr>
          <a:xfrm>
            <a:off x="6803443" y="1554409"/>
            <a:ext cx="5388557" cy="5245792"/>
          </a:xfrm>
          <a:prstGeom prst="rect">
            <a:avLst/>
          </a:prstGeom>
        </p:spPr>
      </p:pic>
      <p:pic>
        <p:nvPicPr>
          <p:cNvPr id="8" name="图片 7" descr="图片1"/>
          <p:cNvPicPr>
            <a:picLocks noChangeAspect="1"/>
          </p:cNvPicPr>
          <p:nvPr userDrawn="1">
            <p:custDataLst>
              <p:tags r:id="rId10"/>
            </p:custDataLst>
          </p:nvPr>
        </p:nvPicPr>
        <p:blipFill>
          <a:blip r:embed="rId11"/>
          <a:stretch>
            <a:fillRect/>
          </a:stretch>
        </p:blipFill>
        <p:spPr>
          <a:xfrm>
            <a:off x="0" y="5433060"/>
            <a:ext cx="12192000" cy="1424940"/>
          </a:xfrm>
          <a:prstGeom prst="rect">
            <a:avLst/>
          </a:prstGeom>
        </p:spPr>
      </p:pic>
      <p:sp>
        <p:nvSpPr>
          <p:cNvPr id="6" name="日期占位符 3"/>
          <p:cNvSpPr>
            <a:spLocks noGrp="1"/>
          </p:cNvSpPr>
          <p:nvPr>
            <p:ph type="dt" sz="half" idx="10"/>
            <p:custDataLst>
              <p:tags r:id="rId12"/>
            </p:custDataLst>
          </p:nvPr>
        </p:nvSpPr>
        <p:spPr/>
        <p:txBody>
          <a:bodyPr wrap="square">
            <a:normAutofit/>
          </a:bodyPr>
          <a:lstStyle>
            <a:lvl1pPr>
              <a:defRPr>
                <a:solidFill>
                  <a:srgbClr val="FFFFFF"/>
                </a:solidFill>
              </a:defRPr>
            </a:lvl1pPr>
          </a:lstStyle>
          <a:p>
            <a:fld id="{5592522B-0F24-4480-B9DD-A9474A6880D6}" type="datetimeFigureOut">
              <a:rPr lang="zh-CN" altLang="en-US" smtClean="0"/>
            </a:fld>
            <a:endParaRPr lang="zh-CN" altLang="en-US"/>
          </a:p>
        </p:txBody>
      </p:sp>
      <p:sp>
        <p:nvSpPr>
          <p:cNvPr id="11" name="页脚占位符 4"/>
          <p:cNvSpPr>
            <a:spLocks noGrp="1"/>
          </p:cNvSpPr>
          <p:nvPr>
            <p:ph type="ftr" sz="quarter" idx="11"/>
            <p:custDataLst>
              <p:tags r:id="rId13"/>
            </p:custDataLst>
          </p:nvPr>
        </p:nvSpPr>
        <p:spPr/>
        <p:txBody>
          <a:bodyPr>
            <a:normAutofit/>
          </a:bodyPr>
          <a:lstStyle>
            <a:lvl1pPr>
              <a:defRPr>
                <a:solidFill>
                  <a:srgbClr val="FFFFFF"/>
                </a:solidFill>
              </a:defRPr>
            </a:lvl1pPr>
          </a:lstStyle>
          <a:p>
            <a:endParaRPr lang="zh-CN" altLang="en-US" dirty="0"/>
          </a:p>
        </p:txBody>
      </p:sp>
      <p:sp>
        <p:nvSpPr>
          <p:cNvPr id="12" name="灯片编号占位符 5"/>
          <p:cNvSpPr>
            <a:spLocks noGrp="1"/>
          </p:cNvSpPr>
          <p:nvPr>
            <p:ph type="sldNum" sz="quarter" idx="12"/>
            <p:custDataLst>
              <p:tags r:id="rId14"/>
            </p:custDataLst>
          </p:nvPr>
        </p:nvSpPr>
        <p:spPr>
          <a:xfrm>
            <a:off x="8610600" y="6356350"/>
            <a:ext cx="2743200" cy="365125"/>
          </a:xfrm>
        </p:spPr>
        <p:txBody>
          <a:bodyPr wrap="square">
            <a:normAutofit/>
          </a:bodyPr>
          <a:lstStyle>
            <a:lvl1pPr>
              <a:defRPr>
                <a:solidFill>
                  <a:srgbClr val="FFFFFF"/>
                </a:solidFill>
              </a:defRPr>
            </a:lvl1pPr>
          </a:lstStyle>
          <a:p>
            <a:fld id="{BE5F26B5-172A-4DC2-B0B7-181CFC56B87C}" type="slidenum">
              <a:rPr lang="zh-CN" altLang="en-US" smtClean="0"/>
            </a:fld>
            <a:endParaRPr lang="zh-CN" altLang="en-US"/>
          </a:p>
        </p:txBody>
      </p:sp>
      <p:sp>
        <p:nvSpPr>
          <p:cNvPr id="21" name="Text Placeholder 20"/>
          <p:cNvSpPr>
            <a:spLocks noGrp="1"/>
          </p:cNvSpPr>
          <p:nvPr>
            <p:ph type="body" idx="17827585" hasCustomPrompt="1"/>
            <p:custDataLst>
              <p:tags r:id="rId15"/>
            </p:custDataLst>
          </p:nvPr>
        </p:nvSpPr>
        <p:spPr>
          <a:xfrm>
            <a:off x="1016000" y="1651000"/>
            <a:ext cx="6097058" cy="457200"/>
          </a:xfrm>
          <a:noFill/>
        </p:spPr>
        <p:txBody>
          <a:bodyPr vert="horz" lIns="0" tIns="0" rIns="0" bIns="0" anchor="t">
            <a:normAutofit/>
          </a:bodyPr>
          <a:lstStyle>
            <a:lvl1pPr marL="0" indent="0" algn="l">
              <a:lnSpc>
                <a:spcPct val="125000"/>
              </a:lnSpc>
              <a:spcBef>
                <a:spcPct val="0"/>
              </a:spcBef>
              <a:spcAft>
                <a:spcPct val="0"/>
              </a:spcAft>
              <a:buNone/>
              <a:defRPr sz="2400" b="0" spc="0">
                <a:solidFill>
                  <a:schemeClr val="tx1"/>
                </a:solidFill>
              </a:defRPr>
            </a:lvl1pPr>
          </a:lstStyle>
          <a:p>
            <a:pPr lvl="0"/>
            <a:r>
              <a:rPr lang="zh-CN" altLang="en-US" smtClean="0"/>
              <a:t>20XX YEAR</a:t>
            </a:r>
            <a:endParaRPr lang="zh-CN" altLang="en-US" smtClean="0"/>
          </a:p>
        </p:txBody>
      </p:sp>
      <p:sp>
        <p:nvSpPr>
          <p:cNvPr id="14" name="标题 1"/>
          <p:cNvSpPr>
            <a:spLocks noGrp="1"/>
          </p:cNvSpPr>
          <p:nvPr>
            <p:ph type="ctrTitle" idx="17826049" hasCustomPrompt="1"/>
            <p:custDataLst>
              <p:tags r:id="rId16"/>
            </p:custDataLst>
          </p:nvPr>
        </p:nvSpPr>
        <p:spPr>
          <a:xfrm>
            <a:off x="1016000" y="2159000"/>
            <a:ext cx="6352646" cy="2540000"/>
          </a:xfrm>
        </p:spPr>
        <p:txBody>
          <a:bodyPr vert="horz" wrap="square" lIns="0" tIns="0" rIns="0" bIns="0" anchor="t">
            <a:normAutofit/>
          </a:bodyPr>
          <a:lstStyle>
            <a:lvl1pPr marL="0" indent="0" algn="l">
              <a:lnSpc>
                <a:spcPct val="100000"/>
              </a:lnSpc>
              <a:spcBef>
                <a:spcPct val="0"/>
              </a:spcBef>
              <a:spcAft>
                <a:spcPct val="0"/>
              </a:spcAft>
              <a:buNone/>
              <a:defRPr sz="6000" spc="0">
                <a:solidFill>
                  <a:schemeClr val="tx2"/>
                </a:solidFill>
              </a:defRPr>
            </a:lvl1pPr>
          </a:lstStyle>
          <a:p>
            <a:r>
              <a:rPr lang="zh-CN" altLang="en-US" dirty="0"/>
              <a:t>单击此处
添加文档标题</a:t>
            </a:r>
            <a:endParaRPr lang="zh-CN" altLang="en-US" dirty="0"/>
          </a:p>
        </p:txBody>
      </p:sp>
      <p:sp>
        <p:nvSpPr>
          <p:cNvPr id="24" name="署名占位符 10"/>
          <p:cNvSpPr>
            <a:spLocks noGrp="1"/>
          </p:cNvSpPr>
          <p:nvPr>
            <p:ph type="body" sz="quarter" idx="18875650" hasCustomPrompt="1"/>
            <p:custDataLst>
              <p:tags r:id="rId17"/>
            </p:custDataLst>
          </p:nvPr>
        </p:nvSpPr>
        <p:spPr>
          <a:xfrm>
            <a:off x="1016000" y="4749800"/>
            <a:ext cx="2540882" cy="533400"/>
          </a:xfrm>
          <a:prstGeom prst="roundRect">
            <a:avLst>
              <a:gd name="adj" fmla="val 50000"/>
            </a:avLst>
          </a:prstGeom>
          <a:gradFill flip="none" rotWithShape="1">
            <a:gsLst>
              <a:gs pos="96330">
                <a:schemeClr val="accent3"/>
              </a:gs>
              <a:gs pos="34000">
                <a:schemeClr val="accent1"/>
              </a:gs>
            </a:gsLst>
            <a:lin ang="13500000" scaled="1"/>
            <a:tileRect/>
          </a:gradFill>
        </p:spPr>
        <p:txBody>
          <a:bodyPr vert="horz" wrap="square" lIns="0" tIns="0" rIns="0" bIns="0" anchor="ctr">
            <a:normAutofit/>
          </a:bodyPr>
          <a:lstStyle>
            <a:lvl1pPr marL="0" indent="0" algn="ctr">
              <a:lnSpc>
                <a:spcPct val="100000"/>
              </a:lnSpc>
              <a:spcBef>
                <a:spcPct val="0"/>
              </a:spcBef>
              <a:spcAft>
                <a:spcPct val="0"/>
              </a:spcAft>
              <a:buNone/>
              <a:defRPr sz="2000" b="1" spc="0">
                <a:solidFill>
                  <a:srgbClr val="FFFFFF"/>
                </a:solidFill>
              </a:defRPr>
            </a:lvl1pPr>
          </a:lstStyle>
          <a:p>
            <a:pPr lvl="0"/>
            <a:r>
              <a:rPr lang="zh-CN" altLang="en-US" dirty="0"/>
              <a:t>BY WPS</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tags" Target="../tags/tag140.xml"/><Relationship Id="rId25" Type="http://schemas.openxmlformats.org/officeDocument/2006/relationships/tags" Target="../tags/tag139.xml"/><Relationship Id="rId24" Type="http://schemas.openxmlformats.org/officeDocument/2006/relationships/tags" Target="../tags/tag138.xml"/><Relationship Id="rId23" Type="http://schemas.openxmlformats.org/officeDocument/2006/relationships/image" Target="../media/image10.png"/><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slideLayout" Target="../slideLayouts/slideLayout2.xml"/><Relationship Id="rId19" Type="http://schemas.openxmlformats.org/officeDocument/2006/relationships/tags" Target="../tags/tag134.xml"/><Relationship Id="rId18" Type="http://schemas.openxmlformats.org/officeDocument/2006/relationships/image" Target="../media/image2.png"/><Relationship Id="rId17" Type="http://schemas.openxmlformats.org/officeDocument/2006/relationships/tags" Target="../tags/tag133.xml"/><Relationship Id="rId16" Type="http://schemas.openxmlformats.org/officeDocument/2006/relationships/tags" Target="../tags/tag13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1" Type="http://schemas.openxmlformats.org/officeDocument/2006/relationships/theme" Target="../theme/theme2.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6"/>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custDataLst>
              <p:tags r:id="rId17"/>
            </p:custDataLst>
          </p:nvPr>
        </p:nvPicPr>
        <p:blipFill rotWithShape="1">
          <a:blip r:embed="rId18"/>
          <a:srcRect t="21558" b="30014"/>
          <a:stretch>
            <a:fillRect/>
          </a:stretch>
        </p:blipFill>
        <p:spPr>
          <a:xfrm>
            <a:off x="10412913" y="320400"/>
            <a:ext cx="1464811" cy="720000"/>
          </a:xfrm>
          <a:prstGeom prst="rect">
            <a:avLst/>
          </a:prstGeom>
        </p:spPr>
      </p:pic>
      <p:sp>
        <p:nvSpPr>
          <p:cNvPr id="4" name="日期占位符 3"/>
          <p:cNvSpPr>
            <a:spLocks noGrp="1"/>
          </p:cNvSpPr>
          <p:nvPr>
            <p:ph type="dt" sz="half" idx="2"/>
            <p:custDataLst>
              <p:tags r:id="rId19"/>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0"/>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1"/>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pic>
        <p:nvPicPr>
          <p:cNvPr id="13" name="图片 12"/>
          <p:cNvPicPr>
            <a:picLocks noChangeAspect="1"/>
          </p:cNvPicPr>
          <p:nvPr userDrawn="1">
            <p:custDataLst>
              <p:tags r:id="rId22"/>
            </p:custDataLst>
          </p:nvPr>
        </p:nvPicPr>
        <p:blipFill>
          <a:blip r:embed="rId23">
            <a:alphaModFix amt="70000"/>
          </a:blip>
          <a:stretch>
            <a:fillRect/>
          </a:stretch>
        </p:blipFill>
        <p:spPr>
          <a:xfrm>
            <a:off x="0" y="0"/>
            <a:ext cx="12192000" cy="4773168"/>
          </a:xfrm>
          <a:prstGeom prst="rect">
            <a:avLst/>
          </a:prstGeom>
        </p:spPr>
      </p:pic>
      <p:sp>
        <p:nvSpPr>
          <p:cNvPr id="2" name="标题占位符 1"/>
          <p:cNvSpPr>
            <a:spLocks noGrp="1"/>
          </p:cNvSpPr>
          <p:nvPr>
            <p:ph type="title"/>
            <p:custDataLst>
              <p:tags r:id="rId24"/>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5"/>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168" y="523113"/>
            <a:ext cx="10515600" cy="1325563"/>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168" y="1983613"/>
            <a:ext cx="10515600" cy="4351338"/>
          </a:xfrm>
          <a:prstGeom prst="rect">
            <a:avLst/>
          </a:prstGeom>
        </p:spPr>
        <p:txBody>
          <a:bodyPr vert="horz" lIns="91440" tIns="45720" rIns="91440" bIns="45720" rtlCol="0">
            <a:no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a:p>
            <a:pPr lvl="5"/>
            <a:r>
              <a:rPr lang="zh-CN" altLang="en-US" dirty="0"/>
              <a:t>第六级</a:t>
            </a:r>
            <a:endParaRPr lang="en-US" altLang="zh-CN" dirty="0"/>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第七级</a:t>
            </a:r>
            <a:endParaRPr lang="en-US" altLang="zh-CN" dirty="0"/>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第八级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第九级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endParaRPr lang="en-US" altLang="zh-CN" dirty="0"/>
          </a:p>
          <a:p>
            <a:pPr lvl="5"/>
            <a:endParaRPr lang="zh-CN" alt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10.xml.rels><?xml version="1.0" encoding="UTF-8" standalone="yes"?>
<Relationships xmlns="http://schemas.openxmlformats.org/package/2006/relationships"><Relationship Id="rId9" Type="http://schemas.openxmlformats.org/officeDocument/2006/relationships/tags" Target="../tags/tag286.xml"/><Relationship Id="rId8" Type="http://schemas.openxmlformats.org/officeDocument/2006/relationships/tags" Target="../tags/tag285.xml"/><Relationship Id="rId7" Type="http://schemas.openxmlformats.org/officeDocument/2006/relationships/tags" Target="../tags/tag284.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31" Type="http://schemas.openxmlformats.org/officeDocument/2006/relationships/slideLayout" Target="../slideLayouts/slideLayout14.xml"/><Relationship Id="rId30" Type="http://schemas.openxmlformats.org/officeDocument/2006/relationships/tags" Target="../tags/tag299.xml"/><Relationship Id="rId3" Type="http://schemas.openxmlformats.org/officeDocument/2006/relationships/tags" Target="../tags/tag280.xml"/><Relationship Id="rId29" Type="http://schemas.openxmlformats.org/officeDocument/2006/relationships/image" Target="../media/image18.svg"/><Relationship Id="rId28" Type="http://schemas.openxmlformats.org/officeDocument/2006/relationships/image" Target="../media/image17.png"/><Relationship Id="rId27" Type="http://schemas.openxmlformats.org/officeDocument/2006/relationships/tags" Target="../tags/tag298.xml"/><Relationship Id="rId26" Type="http://schemas.openxmlformats.org/officeDocument/2006/relationships/image" Target="../media/image16.svg"/><Relationship Id="rId25" Type="http://schemas.openxmlformats.org/officeDocument/2006/relationships/image" Target="../media/image15.png"/><Relationship Id="rId24" Type="http://schemas.openxmlformats.org/officeDocument/2006/relationships/tags" Target="../tags/tag297.xml"/><Relationship Id="rId23" Type="http://schemas.openxmlformats.org/officeDocument/2006/relationships/image" Target="../media/image14.svg"/><Relationship Id="rId22" Type="http://schemas.openxmlformats.org/officeDocument/2006/relationships/image" Target="../media/image13.png"/><Relationship Id="rId21" Type="http://schemas.openxmlformats.org/officeDocument/2006/relationships/tags" Target="../tags/tag296.xml"/><Relationship Id="rId20" Type="http://schemas.openxmlformats.org/officeDocument/2006/relationships/image" Target="../media/image12.svg"/><Relationship Id="rId2" Type="http://schemas.openxmlformats.org/officeDocument/2006/relationships/tags" Target="../tags/tag279.xml"/><Relationship Id="rId19" Type="http://schemas.openxmlformats.org/officeDocument/2006/relationships/image" Target="../media/image11.png"/><Relationship Id="rId18" Type="http://schemas.openxmlformats.org/officeDocument/2006/relationships/tags" Target="../tags/tag295.xml"/><Relationship Id="rId17" Type="http://schemas.openxmlformats.org/officeDocument/2006/relationships/tags" Target="../tags/tag294.xml"/><Relationship Id="rId16" Type="http://schemas.openxmlformats.org/officeDocument/2006/relationships/tags" Target="../tags/tag293.xml"/><Relationship Id="rId15" Type="http://schemas.openxmlformats.org/officeDocument/2006/relationships/tags" Target="../tags/tag292.xml"/><Relationship Id="rId14" Type="http://schemas.openxmlformats.org/officeDocument/2006/relationships/tags" Target="../tags/tag291.xml"/><Relationship Id="rId13" Type="http://schemas.openxmlformats.org/officeDocument/2006/relationships/tags" Target="../tags/tag290.xml"/><Relationship Id="rId12" Type="http://schemas.openxmlformats.org/officeDocument/2006/relationships/tags" Target="../tags/tag289.xml"/><Relationship Id="rId11" Type="http://schemas.openxmlformats.org/officeDocument/2006/relationships/tags" Target="../tags/tag288.xml"/><Relationship Id="rId10" Type="http://schemas.openxmlformats.org/officeDocument/2006/relationships/tags" Target="../tags/tag287.xml"/><Relationship Id="rId1" Type="http://schemas.openxmlformats.org/officeDocument/2006/relationships/tags" Target="../tags/tag278.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s>
</file>

<file path=ppt/slides/_rels/slide2.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2" Type="http://schemas.openxmlformats.org/officeDocument/2006/relationships/slideLayout" Target="../slideLayouts/slideLayout13.xml"/><Relationship Id="rId21" Type="http://schemas.openxmlformats.org/officeDocument/2006/relationships/tags" Target="../tags/tag165.xml"/><Relationship Id="rId20" Type="http://schemas.openxmlformats.org/officeDocument/2006/relationships/tags" Target="../tags/tag164.xml"/><Relationship Id="rId2" Type="http://schemas.openxmlformats.org/officeDocument/2006/relationships/tags" Target="../tags/tag146.xml"/><Relationship Id="rId19" Type="http://schemas.openxmlformats.org/officeDocument/2006/relationships/tags" Target="../tags/tag163.xml"/><Relationship Id="rId18" Type="http://schemas.openxmlformats.org/officeDocument/2006/relationships/tags" Target="../tags/tag162.xml"/><Relationship Id="rId17" Type="http://schemas.openxmlformats.org/officeDocument/2006/relationships/tags" Target="../tags/tag161.xml"/><Relationship Id="rId16" Type="http://schemas.openxmlformats.org/officeDocument/2006/relationships/tags" Target="../tags/tag160.xml"/><Relationship Id="rId15" Type="http://schemas.openxmlformats.org/officeDocument/2006/relationships/tags" Target="../tags/tag159.xml"/><Relationship Id="rId14" Type="http://schemas.openxmlformats.org/officeDocument/2006/relationships/tags" Target="../tags/tag158.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tags" Target="../tags/tag145.xml"/></Relationships>
</file>

<file path=ppt/slides/_rels/slide3.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0" Type="http://schemas.openxmlformats.org/officeDocument/2006/relationships/slideLayout" Target="../slideLayouts/slideLayout14.xml"/><Relationship Id="rId2" Type="http://schemas.openxmlformats.org/officeDocument/2006/relationships/tags" Target="../tags/tag167.xml"/><Relationship Id="rId19" Type="http://schemas.openxmlformats.org/officeDocument/2006/relationships/tags" Target="../tags/tag184.xml"/><Relationship Id="rId18" Type="http://schemas.openxmlformats.org/officeDocument/2006/relationships/tags" Target="../tags/tag183.xml"/><Relationship Id="rId17" Type="http://schemas.openxmlformats.org/officeDocument/2006/relationships/tags" Target="../tags/tag182.xml"/><Relationship Id="rId16" Type="http://schemas.openxmlformats.org/officeDocument/2006/relationships/tags" Target="../tags/tag181.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tags" Target="../tags/tag166.xml"/></Relationships>
</file>

<file path=ppt/slides/_rels/slide4.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2" Type="http://schemas.openxmlformats.org/officeDocument/2006/relationships/slideLayout" Target="../slideLayouts/slideLayout15.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tags" Target="../tags/tag185.xml"/></Relationships>
</file>

<file path=ppt/slides/_rels/slide5.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9" Type="http://schemas.openxmlformats.org/officeDocument/2006/relationships/slideLayout" Target="../slideLayouts/slideLayout14.xml"/><Relationship Id="rId18" Type="http://schemas.openxmlformats.org/officeDocument/2006/relationships/tags" Target="../tags/tag213.xml"/><Relationship Id="rId17" Type="http://schemas.openxmlformats.org/officeDocument/2006/relationships/tags" Target="../tags/tag212.xml"/><Relationship Id="rId16" Type="http://schemas.openxmlformats.org/officeDocument/2006/relationships/tags" Target="../tags/tag211.xml"/><Relationship Id="rId15" Type="http://schemas.openxmlformats.org/officeDocument/2006/relationships/tags" Target="../tags/tag210.xml"/><Relationship Id="rId14" Type="http://schemas.openxmlformats.org/officeDocument/2006/relationships/tags" Target="../tags/tag209.xml"/><Relationship Id="rId13" Type="http://schemas.openxmlformats.org/officeDocument/2006/relationships/tags" Target="../tags/tag208.xml"/><Relationship Id="rId12" Type="http://schemas.openxmlformats.org/officeDocument/2006/relationships/tags" Target="../tags/tag207.xml"/><Relationship Id="rId11" Type="http://schemas.openxmlformats.org/officeDocument/2006/relationships/tags" Target="../tags/tag206.xml"/><Relationship Id="rId10" Type="http://schemas.openxmlformats.org/officeDocument/2006/relationships/tags" Target="../tags/tag205.xml"/><Relationship Id="rId1" Type="http://schemas.openxmlformats.org/officeDocument/2006/relationships/tags" Target="../tags/tag196.xml"/></Relationships>
</file>

<file path=ppt/slides/_rels/slide6.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9" Type="http://schemas.openxmlformats.org/officeDocument/2006/relationships/slideLayout" Target="../slideLayouts/slideLayout14.xml"/><Relationship Id="rId18" Type="http://schemas.openxmlformats.org/officeDocument/2006/relationships/tags" Target="../tags/tag231.xml"/><Relationship Id="rId17" Type="http://schemas.openxmlformats.org/officeDocument/2006/relationships/tags" Target="../tags/tag230.xml"/><Relationship Id="rId16" Type="http://schemas.openxmlformats.org/officeDocument/2006/relationships/tags" Target="../tags/tag229.xml"/><Relationship Id="rId15" Type="http://schemas.openxmlformats.org/officeDocument/2006/relationships/tags" Target="../tags/tag228.xml"/><Relationship Id="rId14" Type="http://schemas.openxmlformats.org/officeDocument/2006/relationships/tags" Target="../tags/tag227.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tags" Target="../tags/tag214.xml"/></Relationships>
</file>

<file path=ppt/slides/_rels/slide7.xml.rels><?xml version="1.0" encoding="UTF-8" standalone="yes"?>
<Relationships xmlns="http://schemas.openxmlformats.org/package/2006/relationships"><Relationship Id="rId9" Type="http://schemas.openxmlformats.org/officeDocument/2006/relationships/tags" Target="../tags/tag240.xml"/><Relationship Id="rId8" Type="http://schemas.openxmlformats.org/officeDocument/2006/relationships/tags" Target="../tags/tag239.xml"/><Relationship Id="rId7" Type="http://schemas.openxmlformats.org/officeDocument/2006/relationships/tags" Target="../tags/tag238.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1" Type="http://schemas.openxmlformats.org/officeDocument/2006/relationships/slideLayout" Target="../slideLayouts/slideLayout14.xml"/><Relationship Id="rId10" Type="http://schemas.openxmlformats.org/officeDocument/2006/relationships/tags" Target="../tags/tag241.xml"/><Relationship Id="rId1" Type="http://schemas.openxmlformats.org/officeDocument/2006/relationships/tags" Target="../tags/tag232.xml"/></Relationships>
</file>

<file path=ppt/slides/_rels/slide8.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9" Type="http://schemas.openxmlformats.org/officeDocument/2006/relationships/slideLayout" Target="../slideLayouts/slideLayout14.xml"/><Relationship Id="rId18" Type="http://schemas.openxmlformats.org/officeDocument/2006/relationships/tags" Target="../tags/tag259.xml"/><Relationship Id="rId17" Type="http://schemas.openxmlformats.org/officeDocument/2006/relationships/tags" Target="../tags/tag258.xml"/><Relationship Id="rId16" Type="http://schemas.openxmlformats.org/officeDocument/2006/relationships/tags" Target="../tags/tag257.xml"/><Relationship Id="rId15" Type="http://schemas.openxmlformats.org/officeDocument/2006/relationships/tags" Target="../tags/tag256.xml"/><Relationship Id="rId14" Type="http://schemas.openxmlformats.org/officeDocument/2006/relationships/tags" Target="../tags/tag255.xml"/><Relationship Id="rId13" Type="http://schemas.openxmlformats.org/officeDocument/2006/relationships/tags" Target="../tags/tag254.xml"/><Relationship Id="rId12" Type="http://schemas.openxmlformats.org/officeDocument/2006/relationships/tags" Target="../tags/tag253.xml"/><Relationship Id="rId11" Type="http://schemas.openxmlformats.org/officeDocument/2006/relationships/tags" Target="../tags/tag252.xml"/><Relationship Id="rId10" Type="http://schemas.openxmlformats.org/officeDocument/2006/relationships/tags" Target="../tags/tag251.xml"/><Relationship Id="rId1" Type="http://schemas.openxmlformats.org/officeDocument/2006/relationships/tags" Target="../tags/tag242.xml"/></Relationships>
</file>

<file path=ppt/slides/_rels/slide9.xml.rels><?xml version="1.0" encoding="UTF-8" standalone="yes"?>
<Relationships xmlns="http://schemas.openxmlformats.org/package/2006/relationships"><Relationship Id="rId9" Type="http://schemas.openxmlformats.org/officeDocument/2006/relationships/tags" Target="../tags/tag268.xml"/><Relationship Id="rId8" Type="http://schemas.openxmlformats.org/officeDocument/2006/relationships/tags" Target="../tags/tag267.xml"/><Relationship Id="rId7" Type="http://schemas.openxmlformats.org/officeDocument/2006/relationships/tags" Target="../tags/tag266.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9" Type="http://schemas.openxmlformats.org/officeDocument/2006/relationships/slideLayout" Target="../slideLayouts/slideLayout14.xml"/><Relationship Id="rId18" Type="http://schemas.openxmlformats.org/officeDocument/2006/relationships/tags" Target="../tags/tag277.xml"/><Relationship Id="rId17" Type="http://schemas.openxmlformats.org/officeDocument/2006/relationships/tags" Target="../tags/tag276.xml"/><Relationship Id="rId16" Type="http://schemas.openxmlformats.org/officeDocument/2006/relationships/tags" Target="../tags/tag275.xml"/><Relationship Id="rId15" Type="http://schemas.openxmlformats.org/officeDocument/2006/relationships/tags" Target="../tags/tag274.xml"/><Relationship Id="rId14" Type="http://schemas.openxmlformats.org/officeDocument/2006/relationships/tags" Target="../tags/tag273.xml"/><Relationship Id="rId13" Type="http://schemas.openxmlformats.org/officeDocument/2006/relationships/tags" Target="../tags/tag272.xml"/><Relationship Id="rId12" Type="http://schemas.openxmlformats.org/officeDocument/2006/relationships/tags" Target="../tags/tag271.xml"/><Relationship Id="rId11" Type="http://schemas.openxmlformats.org/officeDocument/2006/relationships/tags" Target="../tags/tag270.xml"/><Relationship Id="rId10" Type="http://schemas.openxmlformats.org/officeDocument/2006/relationships/tags" Target="../tags/tag269.xml"/><Relationship Id="rId1" Type="http://schemas.openxmlformats.org/officeDocument/2006/relationships/tags" Target="../tags/tag2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7827585"/>
            <p:custDataLst>
              <p:tags r:id="rId1"/>
            </p:custDataLst>
          </p:nvPr>
        </p:nvSpPr>
        <p:spPr/>
        <p:txBody>
          <a:bodyPr/>
          <a:p>
            <a:r>
              <a:rPr lang="en-US" altLang="en-US"/>
              <a:t>2026/4/7</a:t>
            </a:r>
            <a:endParaRPr lang="en-US" altLang="en-US"/>
          </a:p>
        </p:txBody>
      </p:sp>
      <p:sp>
        <p:nvSpPr>
          <p:cNvPr id="3" name="标题 2"/>
          <p:cNvSpPr>
            <a:spLocks noGrp="1"/>
          </p:cNvSpPr>
          <p:nvPr>
            <p:ph type="ctrTitle" idx="17826049"/>
            <p:custDataLst>
              <p:tags r:id="rId2"/>
            </p:custDataLst>
          </p:nvPr>
        </p:nvSpPr>
        <p:spPr>
          <a:xfrm>
            <a:off x="1016000" y="2159000"/>
            <a:ext cx="6722198" cy="2540000"/>
          </a:xfrm>
        </p:spPr>
        <p:txBody>
          <a:bodyPr/>
          <a:p>
            <a:r>
              <a:rPr lang="zh-CN" altLang="en-US" sz="4000"/>
              <a:t>喀什市城市供热管理办法解读：</a:t>
            </a:r>
            <a:br>
              <a:rPr lang="en-US" altLang="zh-CN" sz="4000"/>
            </a:br>
            <a:r>
              <a:rPr lang="zh-CN" altLang="en-US" sz="4000"/>
              <a:t>规范供热管理</a:t>
            </a:r>
            <a:r>
              <a:rPr lang="en-US" altLang="zh-CN" sz="4000"/>
              <a:t> · </a:t>
            </a:r>
            <a:r>
              <a:rPr lang="zh-CN" altLang="en-US" sz="4000"/>
              <a:t>保障用热权益</a:t>
            </a:r>
            <a:r>
              <a:rPr lang="en-US" altLang="zh-CN" sz="4000"/>
              <a:t> · </a:t>
            </a:r>
            <a:r>
              <a:rPr lang="zh-CN" altLang="en-US" sz="4000"/>
              <a:t>推动节能发展</a:t>
            </a:r>
            <a:endParaRPr lang="zh-CN" altLang="en-US" sz="4000"/>
          </a:p>
        </p:txBody>
      </p:sp>
      <p:sp>
        <p:nvSpPr>
          <p:cNvPr id="4" name="文本占位符 3"/>
          <p:cNvSpPr>
            <a:spLocks noGrp="1"/>
          </p:cNvSpPr>
          <p:nvPr>
            <p:ph type="body" sz="quarter" idx="18875650"/>
            <p:custDataLst>
              <p:tags r:id="rId3"/>
            </p:custDataLst>
          </p:nvPr>
        </p:nvSpPr>
        <p:spPr/>
        <p:txBody>
          <a:bodyPr>
            <a:normAutofit fontScale="80000"/>
          </a:bodyPr>
          <a:p>
            <a:r>
              <a:rPr lang="zh-CN" altLang="en-US"/>
              <a:t>喀什市住房和城乡</a:t>
            </a:r>
            <a:r>
              <a:rPr lang="zh-CN" altLang="en-US"/>
              <a:t>建设局</a:t>
            </a:r>
            <a:endParaRPr lang="zh-CN" altLang="en-US"/>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r>
              <a:rPr lang="zh-CN" altLang="en-US"/>
              <a:t>七、法律责任与附则</a:t>
            </a:r>
            <a:endParaRPr lang="zh-CN" altLang="en-US"/>
          </a:p>
        </p:txBody>
      </p:sp>
      <p:sp>
        <p:nvSpPr>
          <p:cNvPr id="4" name="文本占位符 3"/>
          <p:cNvSpPr>
            <a:spLocks noGrp="1"/>
          </p:cNvSpPr>
          <p:nvPr>
            <p:ph type="body" idx="16398"/>
            <p:custDataLst>
              <p:tags r:id="rId2"/>
            </p:custDataLst>
          </p:nvPr>
        </p:nvSpPr>
        <p:spPr/>
        <p:txBody>
          <a:bodyPr/>
          <a:p>
            <a:endParaRPr lang="zh-CN" altLang="en-US"/>
          </a:p>
        </p:txBody>
      </p:sp>
      <p:sp>
        <p:nvSpPr>
          <p:cNvPr id="8" name="文本占位符 7"/>
          <p:cNvSpPr>
            <a:spLocks noGrp="1"/>
          </p:cNvSpPr>
          <p:nvPr>
            <p:ph type="body" idx="16388"/>
            <p:custDataLst>
              <p:tags r:id="rId3"/>
            </p:custDataLst>
          </p:nvPr>
        </p:nvSpPr>
        <p:spPr/>
        <p:txBody>
          <a:bodyPr/>
          <a:p>
            <a:endParaRPr lang="zh-CN" altLang="en-US"/>
          </a:p>
        </p:txBody>
      </p:sp>
      <p:sp>
        <p:nvSpPr>
          <p:cNvPr id="5" name="文本占位符 4"/>
          <p:cNvSpPr>
            <a:spLocks noGrp="1"/>
          </p:cNvSpPr>
          <p:nvPr>
            <p:ph type="body" idx="16386"/>
            <p:custDataLst>
              <p:tags r:id="rId4"/>
            </p:custDataLst>
          </p:nvPr>
        </p:nvSpPr>
        <p:spPr/>
        <p:txBody>
          <a:bodyPr>
            <a:normAutofit fontScale="70000"/>
          </a:bodyPr>
          <a:p>
            <a:r>
              <a:rPr lang="zh-CN" altLang="en-US"/>
              <a:t>违反规定者责令改正，承担修复与赔偿责任</a:t>
            </a:r>
            <a:endParaRPr lang="zh-CN" altLang="en-US"/>
          </a:p>
        </p:txBody>
      </p:sp>
      <p:sp>
        <p:nvSpPr>
          <p:cNvPr id="6" name="文本占位符 5"/>
          <p:cNvSpPr>
            <a:spLocks noGrp="1"/>
          </p:cNvSpPr>
          <p:nvPr>
            <p:ph type="body" idx="16387"/>
            <p:custDataLst>
              <p:tags r:id="rId5"/>
            </p:custDataLst>
          </p:nvPr>
        </p:nvSpPr>
        <p:spPr/>
        <p:txBody>
          <a:bodyPr>
            <a:normAutofit lnSpcReduction="10000"/>
          </a:bodyPr>
          <a:p>
            <a:r>
              <a:rPr lang="zh-CN" altLang="en-US"/>
              <a:t>违反本办法规定的单位或个人，由供热行政主管部门责令限期改正，造成设施损坏或他人损失的，需承担修复费用及赔偿责任，构成犯罪的追究刑事责任。</a:t>
            </a:r>
            <a:endParaRPr lang="zh-CN" altLang="en-US"/>
          </a:p>
        </p:txBody>
      </p:sp>
      <p:sp>
        <p:nvSpPr>
          <p:cNvPr id="12" name="文本占位符 11"/>
          <p:cNvSpPr>
            <a:spLocks noGrp="1"/>
          </p:cNvSpPr>
          <p:nvPr>
            <p:ph type="body" idx="16399"/>
            <p:custDataLst>
              <p:tags r:id="rId6"/>
            </p:custDataLst>
          </p:nvPr>
        </p:nvSpPr>
        <p:spPr/>
        <p:txBody>
          <a:bodyPr/>
          <a:p>
            <a:endParaRPr lang="zh-CN" altLang="en-US"/>
          </a:p>
        </p:txBody>
      </p:sp>
      <p:sp>
        <p:nvSpPr>
          <p:cNvPr id="16" name="文本占位符 15"/>
          <p:cNvSpPr>
            <a:spLocks noGrp="1"/>
          </p:cNvSpPr>
          <p:nvPr>
            <p:ph type="body" idx="16391"/>
            <p:custDataLst>
              <p:tags r:id="rId7"/>
            </p:custDataLst>
          </p:nvPr>
        </p:nvSpPr>
        <p:spPr/>
        <p:txBody>
          <a:bodyPr/>
          <a:p>
            <a:endParaRPr lang="zh-CN" altLang="en-US"/>
          </a:p>
        </p:txBody>
      </p:sp>
      <p:sp>
        <p:nvSpPr>
          <p:cNvPr id="9" name="文本占位符 8"/>
          <p:cNvSpPr>
            <a:spLocks noGrp="1"/>
          </p:cNvSpPr>
          <p:nvPr>
            <p:ph type="body" idx="16389"/>
            <p:custDataLst>
              <p:tags r:id="rId8"/>
            </p:custDataLst>
          </p:nvPr>
        </p:nvSpPr>
        <p:spPr/>
        <p:txBody>
          <a:bodyPr>
            <a:normAutofit/>
          </a:bodyPr>
          <a:p>
            <a:r>
              <a:rPr lang="zh-CN" altLang="en-US" sz="1700"/>
              <a:t>管理人员渎职依法追责</a:t>
            </a:r>
            <a:endParaRPr lang="zh-CN" altLang="en-US" sz="1700"/>
          </a:p>
        </p:txBody>
      </p:sp>
      <p:sp>
        <p:nvSpPr>
          <p:cNvPr id="10" name="文本占位符 9"/>
          <p:cNvSpPr>
            <a:spLocks noGrp="1"/>
          </p:cNvSpPr>
          <p:nvPr>
            <p:ph type="body" idx="16390"/>
            <p:custDataLst>
              <p:tags r:id="rId9"/>
            </p:custDataLst>
          </p:nvPr>
        </p:nvSpPr>
        <p:spPr/>
        <p:txBody>
          <a:bodyPr>
            <a:normAutofit/>
          </a:bodyPr>
          <a:p>
            <a:r>
              <a:rPr lang="zh-CN" altLang="en-US"/>
              <a:t>供热管理部门及相关机构管理人员滥用职权、玩忽职守、徇私舞弊的，依法给予行政处分；构成犯罪的，移交司法机关追究刑事责任，确保监管权力规范运行。</a:t>
            </a:r>
            <a:endParaRPr lang="zh-CN" altLang="en-US"/>
          </a:p>
        </p:txBody>
      </p:sp>
      <p:sp>
        <p:nvSpPr>
          <p:cNvPr id="23" name="文本占位符 22"/>
          <p:cNvSpPr>
            <a:spLocks noGrp="1"/>
          </p:cNvSpPr>
          <p:nvPr>
            <p:ph type="body" idx="16400"/>
            <p:custDataLst>
              <p:tags r:id="rId10"/>
            </p:custDataLst>
          </p:nvPr>
        </p:nvSpPr>
        <p:spPr/>
        <p:txBody>
          <a:bodyPr/>
          <a:p>
            <a:endParaRPr lang="zh-CN" altLang="en-US"/>
          </a:p>
        </p:txBody>
      </p:sp>
      <p:sp>
        <p:nvSpPr>
          <p:cNvPr id="24" name="文本占位符 23"/>
          <p:cNvSpPr>
            <a:spLocks noGrp="1"/>
          </p:cNvSpPr>
          <p:nvPr>
            <p:ph type="body" idx="16394"/>
            <p:custDataLst>
              <p:tags r:id="rId11"/>
            </p:custDataLst>
          </p:nvPr>
        </p:nvSpPr>
        <p:spPr/>
        <p:txBody>
          <a:bodyPr/>
          <a:p>
            <a:endParaRPr lang="zh-CN" altLang="en-US"/>
          </a:p>
        </p:txBody>
      </p:sp>
      <p:sp>
        <p:nvSpPr>
          <p:cNvPr id="13" name="文本占位符 12"/>
          <p:cNvSpPr>
            <a:spLocks noGrp="1"/>
          </p:cNvSpPr>
          <p:nvPr>
            <p:ph type="body" idx="16392"/>
            <p:custDataLst>
              <p:tags r:id="rId12"/>
            </p:custDataLst>
          </p:nvPr>
        </p:nvSpPr>
        <p:spPr/>
        <p:txBody>
          <a:bodyPr>
            <a:normAutofit/>
          </a:bodyPr>
          <a:p>
            <a:r>
              <a:rPr lang="zh-CN" altLang="en-US" sz="1700"/>
              <a:t>本办法自颁布30日后施行</a:t>
            </a:r>
            <a:endParaRPr lang="zh-CN" altLang="en-US" sz="1700"/>
          </a:p>
        </p:txBody>
      </p:sp>
      <p:sp>
        <p:nvSpPr>
          <p:cNvPr id="14" name="文本占位符 13"/>
          <p:cNvSpPr>
            <a:spLocks noGrp="1"/>
          </p:cNvSpPr>
          <p:nvPr>
            <p:ph type="body" idx="16393"/>
            <p:custDataLst>
              <p:tags r:id="rId13"/>
            </p:custDataLst>
          </p:nvPr>
        </p:nvSpPr>
        <p:spPr/>
        <p:txBody>
          <a:bodyPr>
            <a:normAutofit lnSpcReduction="10000"/>
          </a:bodyPr>
          <a:p>
            <a:r>
              <a:rPr lang="zh-CN" altLang="en-US"/>
              <a:t>本办法自颁布之日起30日后正式施行，具体日期以政府公告为准，适用于喀什市行政区域内所有供热相关活动，原《喀什市供热管理暂行办法》同时废止。</a:t>
            </a:r>
            <a:endParaRPr lang="zh-CN" altLang="en-US"/>
          </a:p>
        </p:txBody>
      </p:sp>
      <p:sp>
        <p:nvSpPr>
          <p:cNvPr id="25" name="文本占位符 24"/>
          <p:cNvSpPr>
            <a:spLocks noGrp="1"/>
          </p:cNvSpPr>
          <p:nvPr>
            <p:ph type="body" idx="16401"/>
            <p:custDataLst>
              <p:tags r:id="rId14"/>
            </p:custDataLst>
          </p:nvPr>
        </p:nvSpPr>
        <p:spPr/>
        <p:txBody>
          <a:bodyPr/>
          <a:p>
            <a:endParaRPr lang="zh-CN" altLang="en-US"/>
          </a:p>
        </p:txBody>
      </p:sp>
      <p:sp>
        <p:nvSpPr>
          <p:cNvPr id="26" name="文本占位符 25"/>
          <p:cNvSpPr>
            <a:spLocks noGrp="1"/>
          </p:cNvSpPr>
          <p:nvPr>
            <p:ph type="body" idx="16397"/>
            <p:custDataLst>
              <p:tags r:id="rId15"/>
            </p:custDataLst>
          </p:nvPr>
        </p:nvSpPr>
        <p:spPr/>
        <p:txBody>
          <a:bodyPr/>
          <a:p>
            <a:endParaRPr lang="zh-CN" altLang="en-US"/>
          </a:p>
        </p:txBody>
      </p:sp>
      <p:sp>
        <p:nvSpPr>
          <p:cNvPr id="17" name="文本占位符 16"/>
          <p:cNvSpPr>
            <a:spLocks noGrp="1"/>
          </p:cNvSpPr>
          <p:nvPr>
            <p:ph type="body" idx="16395"/>
            <p:custDataLst>
              <p:tags r:id="rId16"/>
            </p:custDataLst>
          </p:nvPr>
        </p:nvSpPr>
        <p:spPr/>
        <p:txBody>
          <a:bodyPr>
            <a:normAutofit/>
          </a:bodyPr>
          <a:p>
            <a:r>
              <a:rPr lang="zh-CN" altLang="en-US" sz="1700"/>
              <a:t>由市住建局负责解释，原暂行办法废止</a:t>
            </a:r>
            <a:endParaRPr lang="zh-CN" altLang="en-US" sz="1700"/>
          </a:p>
        </p:txBody>
      </p:sp>
      <p:sp>
        <p:nvSpPr>
          <p:cNvPr id="18" name="文本占位符 17"/>
          <p:cNvSpPr>
            <a:spLocks noGrp="1"/>
          </p:cNvSpPr>
          <p:nvPr>
            <p:ph type="body" idx="16396"/>
            <p:custDataLst>
              <p:tags r:id="rId17"/>
            </p:custDataLst>
          </p:nvPr>
        </p:nvSpPr>
        <p:spPr/>
        <p:txBody>
          <a:bodyPr>
            <a:normAutofit/>
          </a:bodyPr>
          <a:p>
            <a:r>
              <a:rPr lang="zh-CN" altLang="en-US"/>
              <a:t>本办法由喀什市住房和城乡建设局负责解释，涉及多部门职责的事项由相关部门协同解读，此前相关规定与本办法不一致的，以本办法为准。</a:t>
            </a:r>
            <a:endParaRPr lang="zh-CN" altLang="en-US"/>
          </a:p>
        </p:txBody>
      </p:sp>
      <p:pic>
        <p:nvPicPr>
          <p:cNvPr id="21" name="图片占位符 20"/>
          <p:cNvPicPr/>
          <p:nvPr>
            <p:ph type="pic" idx="4294967295"/>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a:off x="0" y="1818640"/>
            <a:ext cx="325120" cy="325120"/>
          </a:xfrm>
          <a:prstGeom prst="rect">
            <a:avLst/>
          </a:prstGeom>
        </p:spPr>
      </p:pic>
      <p:pic>
        <p:nvPicPr>
          <p:cNvPr id="22" name="图片占位符 21"/>
          <p:cNvPicPr/>
          <p:nvPr>
            <p:ph type="pic" idx="4294967295"/>
            <p:custDataLst>
              <p:tags r:id="rId21"/>
            </p:custDataLst>
          </p:nvPr>
        </p:nvPicPr>
        <p:blipFill>
          <a:blip r:embed="rId22">
            <a:extLst>
              <a:ext uri="{96DAC541-7B7A-43D3-8B79-37D633B846F1}">
                <asvg:svgBlip xmlns:asvg="http://schemas.microsoft.com/office/drawing/2016/SVG/main" r:embed="rId23"/>
              </a:ext>
            </a:extLst>
          </a:blip>
          <a:stretch>
            <a:fillRect/>
          </a:stretch>
        </p:blipFill>
        <p:spPr>
          <a:xfrm>
            <a:off x="11866880" y="1818640"/>
            <a:ext cx="325120" cy="325120"/>
          </a:xfrm>
          <a:prstGeom prst="rect">
            <a:avLst/>
          </a:prstGeom>
        </p:spPr>
      </p:pic>
      <p:pic>
        <p:nvPicPr>
          <p:cNvPr id="19" name="图片占位符 18"/>
          <p:cNvPicPr/>
          <p:nvPr>
            <p:ph type="pic" idx="4294967295"/>
            <p:custDataLst>
              <p:tags r:id="rId24"/>
            </p:custDataLst>
          </p:nvPr>
        </p:nvPicPr>
        <p:blipFill>
          <a:blip r:embed="rId25">
            <a:extLst>
              <a:ext uri="{96DAC541-7B7A-43D3-8B79-37D633B846F1}">
                <asvg:svgBlip xmlns:asvg="http://schemas.microsoft.com/office/drawing/2016/SVG/main" r:embed="rId26"/>
              </a:ext>
            </a:extLst>
          </a:blip>
          <a:stretch>
            <a:fillRect/>
          </a:stretch>
        </p:blipFill>
        <p:spPr>
          <a:xfrm>
            <a:off x="0" y="4257040"/>
            <a:ext cx="325120" cy="325120"/>
          </a:xfrm>
          <a:prstGeom prst="rect">
            <a:avLst/>
          </a:prstGeom>
        </p:spPr>
      </p:pic>
      <p:pic>
        <p:nvPicPr>
          <p:cNvPr id="20" name="图片占位符 19"/>
          <p:cNvPicPr/>
          <p:nvPr>
            <p:ph type="pic" idx="4294967295"/>
            <p:custDataLst>
              <p:tags r:id="rId27"/>
            </p:custDataLst>
          </p:nvPr>
        </p:nvPicPr>
        <p:blipFill>
          <a:blip r:embed="rId28">
            <a:extLst>
              <a:ext uri="{96DAC541-7B7A-43D3-8B79-37D633B846F1}">
                <asvg:svgBlip xmlns:asvg="http://schemas.microsoft.com/office/drawing/2016/SVG/main" r:embed="rId29"/>
              </a:ext>
            </a:extLst>
          </a:blip>
          <a:stretch>
            <a:fillRect/>
          </a:stretch>
        </p:blipFill>
        <p:spPr>
          <a:xfrm>
            <a:off x="11866880" y="4257040"/>
            <a:ext cx="325120" cy="325120"/>
          </a:xfrm>
          <a:prstGeom prst="rect">
            <a:avLst/>
          </a:prstGeom>
        </p:spPr>
      </p:pic>
    </p:spTree>
    <p:custDataLst>
      <p:tags r:id="rId30"/>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7826305"/>
            <p:custDataLst>
              <p:tags r:id="rId1"/>
            </p:custDataLst>
          </p:nvPr>
        </p:nvSpPr>
        <p:spPr/>
        <p:txBody>
          <a:bodyPr/>
          <a:p>
            <a:r>
              <a:rPr lang="en-US" altLang="en-US"/>
              <a:t>THE END</a:t>
            </a:r>
            <a:endParaRPr lang="en-US" altLang="en-US"/>
          </a:p>
        </p:txBody>
      </p:sp>
      <p:sp>
        <p:nvSpPr>
          <p:cNvPr id="3" name="标题 2"/>
          <p:cNvSpPr>
            <a:spLocks noGrp="1"/>
          </p:cNvSpPr>
          <p:nvPr>
            <p:ph type="ctrTitle" idx="17826049"/>
            <p:custDataLst>
              <p:tags r:id="rId2"/>
            </p:custDataLst>
          </p:nvPr>
        </p:nvSpPr>
        <p:spPr/>
        <p:txBody>
          <a:bodyPr/>
          <a:p>
            <a:r>
              <a:rPr lang="zh-CN" altLang="en-US" sz="6200"/>
              <a:t>谢谢</a:t>
            </a:r>
            <a:endParaRPr lang="zh-CN" altLang="en-US" sz="620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副标题 1"/>
          <p:cNvSpPr>
            <a:spLocks noGrp="1"/>
          </p:cNvSpPr>
          <p:nvPr>
            <p:ph type="subTitle" idx="16386"/>
            <p:custDataLst>
              <p:tags r:id="rId1"/>
            </p:custDataLst>
          </p:nvPr>
        </p:nvSpPr>
        <p:spPr/>
        <p:txBody>
          <a:bodyPr/>
          <a:p>
            <a:r>
              <a:rPr lang="zh-CN" altLang="en-US"/>
              <a:t>CONTENTS</a:t>
            </a:r>
            <a:endParaRPr lang="zh-CN" altLang="en-US"/>
          </a:p>
        </p:txBody>
      </p:sp>
      <p:sp>
        <p:nvSpPr>
          <p:cNvPr id="3" name="标题 2"/>
          <p:cNvSpPr>
            <a:spLocks noGrp="1"/>
          </p:cNvSpPr>
          <p:nvPr>
            <p:ph type="ctrTitle" idx="16385"/>
            <p:custDataLst>
              <p:tags r:id="rId2"/>
            </p:custDataLst>
          </p:nvPr>
        </p:nvSpPr>
        <p:spPr>
          <a:xfrm>
            <a:off x="626294" y="3402124"/>
            <a:ext cx="2364317" cy="762000"/>
          </a:xfrm>
        </p:spPr>
        <p:txBody>
          <a:bodyPr>
            <a:normAutofit fontScale="90000"/>
          </a:bodyPr>
          <a:p>
            <a:r>
              <a:rPr lang="zh-CN" altLang="en-US"/>
              <a:t>目录</a:t>
            </a:r>
            <a:endParaRPr lang="zh-CN" altLang="en-US"/>
          </a:p>
        </p:txBody>
      </p:sp>
      <p:sp>
        <p:nvSpPr>
          <p:cNvPr id="4" name="文本占位符 3"/>
          <p:cNvSpPr>
            <a:spLocks noGrp="1"/>
          </p:cNvSpPr>
          <p:nvPr>
            <p:ph type="body" idx="16388"/>
            <p:custDataLst>
              <p:tags r:id="rId3"/>
            </p:custDataLst>
          </p:nvPr>
        </p:nvSpPr>
        <p:spPr>
          <a:xfrm>
            <a:off x="7764490" y="1787655"/>
            <a:ext cx="596900" cy="508000"/>
          </a:xfrm>
        </p:spPr>
        <p:txBody>
          <a:bodyPr/>
          <a:p>
            <a:r>
              <a:rPr lang="en-US" altLang="en-US"/>
              <a:t>0</a:t>
            </a:r>
            <a:r>
              <a:rPr lang="en-US" altLang="zh-CN">
                <a:cs typeface="Arial" panose="020B0604020202020204" pitchFamily="34" charset="0"/>
              </a:rPr>
              <a:t>2</a:t>
            </a:r>
            <a:endParaRPr lang="en-US" altLang="en-US"/>
          </a:p>
        </p:txBody>
      </p:sp>
      <p:sp>
        <p:nvSpPr>
          <p:cNvPr id="5" name="装饰  3"/>
          <p:cNvSpPr>
            <a:spLocks noGrp="1"/>
          </p:cNvSpPr>
          <p:nvPr>
            <p:ph type="body" idx="16389"/>
            <p:custDataLst>
              <p:tags r:id="rId4"/>
            </p:custDataLst>
          </p:nvPr>
        </p:nvSpPr>
        <p:spPr>
          <a:xfrm>
            <a:off x="8545540" y="1711455"/>
            <a:ext cx="25400" cy="762000"/>
          </a:xfrm>
        </p:spPr>
        <p:txBody>
          <a:bodyPr/>
          <a:p>
            <a:r>
              <a:rPr lang="zh-CN" altLang="en-US"/>
              <a:t> </a:t>
            </a:r>
            <a:endParaRPr lang="zh-CN" altLang="en-US"/>
          </a:p>
        </p:txBody>
      </p:sp>
      <p:sp>
        <p:nvSpPr>
          <p:cNvPr id="6" name="文本占位符 5"/>
          <p:cNvSpPr>
            <a:spLocks noGrp="1"/>
          </p:cNvSpPr>
          <p:nvPr>
            <p:ph type="body" idx="16387"/>
            <p:custDataLst>
              <p:tags r:id="rId5"/>
            </p:custDataLst>
          </p:nvPr>
        </p:nvSpPr>
        <p:spPr>
          <a:xfrm>
            <a:off x="8774140" y="1635255"/>
            <a:ext cx="2324100" cy="914400"/>
          </a:xfrm>
        </p:spPr>
        <p:txBody>
          <a:bodyPr/>
          <a:p>
            <a:r>
              <a:rPr lang="zh-CN" altLang="en-US"/>
              <a:t>规划与建设</a:t>
            </a:r>
            <a:endParaRPr lang="zh-CN" altLang="en-US"/>
          </a:p>
        </p:txBody>
      </p:sp>
      <p:sp>
        <p:nvSpPr>
          <p:cNvPr id="19" name="文本占位符 3"/>
          <p:cNvSpPr>
            <a:spLocks noGrp="1"/>
          </p:cNvSpPr>
          <p:nvPr>
            <p:custDataLst>
              <p:tags r:id="rId6"/>
            </p:custDataLst>
          </p:nvPr>
        </p:nvSpPr>
        <p:spPr>
          <a:xfrm>
            <a:off x="3443321" y="1787655"/>
            <a:ext cx="596900" cy="508000"/>
          </a:xfrm>
          <a:prstGeom prst="rect">
            <a:avLst/>
          </a:prstGeom>
          <a:noFill/>
        </p:spPr>
        <p:txBody>
          <a:bodyPr vert="horz" wrap="none" lIns="0" tIns="0" rIns="0" bIns="0" rtlCol="0" anchor="ctr">
            <a:noAutofit/>
          </a:bodyPr>
          <a:lstStyle>
            <a:lvl1pPr marL="0" indent="0" algn="ctr" defTabSz="914400" rtl="0" eaLnBrk="1" latinLnBrk="0" hangingPunct="1">
              <a:lnSpc>
                <a:spcPct val="109000"/>
              </a:lnSpc>
              <a:spcBef>
                <a:spcPct val="0"/>
              </a:spcBef>
              <a:spcAft>
                <a:spcPct val="0"/>
              </a:spcAft>
              <a:buFont typeface="Arial" panose="020B0604020202020204" pitchFamily="34" charset="0"/>
              <a:buNone/>
              <a:defRPr sz="4000" b="0" kern="1200" spc="0">
                <a:solidFill>
                  <a:schemeClr val="accent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accent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accent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accent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01</a:t>
            </a:r>
            <a:endParaRPr lang="en-US" altLang="en-US"/>
          </a:p>
        </p:txBody>
      </p:sp>
      <p:sp>
        <p:nvSpPr>
          <p:cNvPr id="20" name="装饰  3"/>
          <p:cNvSpPr>
            <a:spLocks noGrp="1"/>
          </p:cNvSpPr>
          <p:nvPr>
            <p:custDataLst>
              <p:tags r:id="rId7"/>
            </p:custDataLst>
          </p:nvPr>
        </p:nvSpPr>
        <p:spPr>
          <a:xfrm>
            <a:off x="4224371" y="1711455"/>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vert="horz" wrap="square" lIns="0" tIns="0" rIns="0" bIns="0" rtlCol="0">
            <a:noAutofit/>
          </a:bodyPr>
          <a:lstStyle>
            <a:lvl1pPr marL="228600" indent="-228600" algn="l" defTabSz="914400" rtl="0" eaLnBrk="1" latinLnBrk="0" hangingPunct="1">
              <a:lnSpc>
                <a:spcPct val="130000"/>
              </a:lnSpc>
              <a:spcBef>
                <a:spcPts val="1000"/>
              </a:spcBef>
              <a:buFont typeface="Arial" panose="020B0604020202020204" pitchFamily="34" charset="0"/>
              <a:buNone/>
              <a:defRPr sz="2400" kern="1200">
                <a:solidFill>
                  <a:schemeClr val="accent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None/>
              <a:defRPr sz="2000" kern="1200">
                <a:solidFill>
                  <a:schemeClr val="accent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None/>
              <a:defRPr sz="1800" kern="1200">
                <a:solidFill>
                  <a:schemeClr val="accent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None/>
              <a:defRPr sz="1600" kern="1200">
                <a:solidFill>
                  <a:schemeClr val="accent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None/>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sp>
        <p:nvSpPr>
          <p:cNvPr id="21" name="文本占位符 5"/>
          <p:cNvSpPr>
            <a:spLocks noGrp="1"/>
          </p:cNvSpPr>
          <p:nvPr>
            <p:custDataLst>
              <p:tags r:id="rId8"/>
            </p:custDataLst>
          </p:nvPr>
        </p:nvSpPr>
        <p:spPr>
          <a:xfrm>
            <a:off x="4452971" y="1635255"/>
            <a:ext cx="2324100" cy="914400"/>
          </a:xfrm>
          <a:prstGeom prst="rect">
            <a:avLst/>
          </a:prstGeom>
          <a:noFill/>
        </p:spPr>
        <p:txBody>
          <a:bodyPr vert="horz" wrap="square" lIns="0" tIns="0" rIns="0" bIns="0" rtlCol="0" anchor="ctr">
            <a:normAutofit/>
          </a:bodyPr>
          <a:lstStyle>
            <a:lvl1pPr marL="0" indent="0" algn="l" defTabSz="914400" rtl="0" eaLnBrk="1" latinLnBrk="0" hangingPunct="1">
              <a:lnSpc>
                <a:spcPct val="118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accent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accent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accent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总则</a:t>
            </a:r>
            <a:endParaRPr lang="zh-CN" altLang="en-US"/>
          </a:p>
        </p:txBody>
      </p:sp>
      <p:sp>
        <p:nvSpPr>
          <p:cNvPr id="22" name="文本占位符 3"/>
          <p:cNvSpPr>
            <a:spLocks noGrp="1"/>
          </p:cNvSpPr>
          <p:nvPr>
            <p:custDataLst>
              <p:tags r:id="rId9"/>
            </p:custDataLst>
          </p:nvPr>
        </p:nvSpPr>
        <p:spPr>
          <a:xfrm>
            <a:off x="7739120" y="3081605"/>
            <a:ext cx="596900" cy="508000"/>
          </a:xfrm>
          <a:prstGeom prst="rect">
            <a:avLst/>
          </a:prstGeom>
          <a:noFill/>
        </p:spPr>
        <p:txBody>
          <a:bodyPr vert="horz" wrap="none" lIns="0" tIns="0" rIns="0" bIns="0" rtlCol="0" anchor="ctr">
            <a:noAutofit/>
          </a:bodyPr>
          <a:lstStyle>
            <a:lvl1pPr marL="0" indent="0" algn="ctr" defTabSz="914400" rtl="0" eaLnBrk="1" latinLnBrk="0" hangingPunct="1">
              <a:lnSpc>
                <a:spcPct val="109000"/>
              </a:lnSpc>
              <a:spcBef>
                <a:spcPct val="0"/>
              </a:spcBef>
              <a:spcAft>
                <a:spcPct val="0"/>
              </a:spcAft>
              <a:buFont typeface="Arial" panose="020B0604020202020204" pitchFamily="34" charset="0"/>
              <a:buNone/>
              <a:defRPr sz="4000" b="0" kern="1200" spc="0">
                <a:solidFill>
                  <a:schemeClr val="accent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accent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accent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accent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0</a:t>
            </a:r>
            <a:r>
              <a:rPr lang="en-US" altLang="zh-CN">
                <a:cs typeface="Arial" panose="020B0604020202020204" pitchFamily="34" charset="0"/>
              </a:rPr>
              <a:t>4</a:t>
            </a:r>
            <a:endParaRPr lang="en-US" altLang="en-US"/>
          </a:p>
        </p:txBody>
      </p:sp>
      <p:sp>
        <p:nvSpPr>
          <p:cNvPr id="23" name="装饰  3"/>
          <p:cNvSpPr>
            <a:spLocks noGrp="1"/>
          </p:cNvSpPr>
          <p:nvPr>
            <p:custDataLst>
              <p:tags r:id="rId10"/>
            </p:custDataLst>
          </p:nvPr>
        </p:nvSpPr>
        <p:spPr>
          <a:xfrm>
            <a:off x="8520170" y="3005405"/>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vert="horz" wrap="square" lIns="0" tIns="0" rIns="0" bIns="0" rtlCol="0">
            <a:noAutofit/>
          </a:bodyPr>
          <a:lstStyle>
            <a:lvl1pPr marL="228600" indent="-228600" algn="l" defTabSz="914400" rtl="0" eaLnBrk="1" latinLnBrk="0" hangingPunct="1">
              <a:lnSpc>
                <a:spcPct val="130000"/>
              </a:lnSpc>
              <a:spcBef>
                <a:spcPts val="1000"/>
              </a:spcBef>
              <a:buFont typeface="Arial" panose="020B0604020202020204" pitchFamily="34" charset="0"/>
              <a:buNone/>
              <a:defRPr sz="2400" kern="1200">
                <a:solidFill>
                  <a:schemeClr val="accent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None/>
              <a:defRPr sz="2000" kern="1200">
                <a:solidFill>
                  <a:schemeClr val="accent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None/>
              <a:defRPr sz="1800" kern="1200">
                <a:solidFill>
                  <a:schemeClr val="accent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None/>
              <a:defRPr sz="1600" kern="1200">
                <a:solidFill>
                  <a:schemeClr val="accent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None/>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sp>
        <p:nvSpPr>
          <p:cNvPr id="24" name="文本占位符 3"/>
          <p:cNvSpPr>
            <a:spLocks noGrp="1"/>
          </p:cNvSpPr>
          <p:nvPr>
            <p:custDataLst>
              <p:tags r:id="rId11"/>
            </p:custDataLst>
          </p:nvPr>
        </p:nvSpPr>
        <p:spPr>
          <a:xfrm>
            <a:off x="3417951" y="3081605"/>
            <a:ext cx="596900" cy="508000"/>
          </a:xfrm>
          <a:prstGeom prst="rect">
            <a:avLst/>
          </a:prstGeom>
          <a:noFill/>
        </p:spPr>
        <p:txBody>
          <a:bodyPr vert="horz" wrap="none" lIns="0" tIns="0" rIns="0" bIns="0" rtlCol="0" anchor="ctr">
            <a:noAutofit/>
          </a:bodyPr>
          <a:lstStyle>
            <a:lvl1pPr marL="0" indent="0" algn="ctr" defTabSz="914400" rtl="0" eaLnBrk="1" latinLnBrk="0" hangingPunct="1">
              <a:lnSpc>
                <a:spcPct val="109000"/>
              </a:lnSpc>
              <a:spcBef>
                <a:spcPct val="0"/>
              </a:spcBef>
              <a:spcAft>
                <a:spcPct val="0"/>
              </a:spcAft>
              <a:buFont typeface="Arial" panose="020B0604020202020204" pitchFamily="34" charset="0"/>
              <a:buNone/>
              <a:defRPr sz="4000" b="0" kern="1200" spc="0">
                <a:solidFill>
                  <a:schemeClr val="accent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accent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accent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accent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0</a:t>
            </a:r>
            <a:r>
              <a:rPr lang="en-US" altLang="zh-CN">
                <a:cs typeface="Arial" panose="020B0604020202020204" pitchFamily="34" charset="0"/>
              </a:rPr>
              <a:t>3</a:t>
            </a:r>
            <a:endParaRPr lang="en-US" altLang="en-US"/>
          </a:p>
        </p:txBody>
      </p:sp>
      <p:sp>
        <p:nvSpPr>
          <p:cNvPr id="25" name="装饰  3"/>
          <p:cNvSpPr>
            <a:spLocks noGrp="1"/>
          </p:cNvSpPr>
          <p:nvPr>
            <p:custDataLst>
              <p:tags r:id="rId12"/>
            </p:custDataLst>
          </p:nvPr>
        </p:nvSpPr>
        <p:spPr>
          <a:xfrm>
            <a:off x="4199001" y="3005405"/>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vert="horz" wrap="square" lIns="0" tIns="0" rIns="0" bIns="0" rtlCol="0">
            <a:noAutofit/>
          </a:bodyPr>
          <a:lstStyle>
            <a:lvl1pPr marL="228600" indent="-228600" algn="l" defTabSz="914400" rtl="0" eaLnBrk="1" latinLnBrk="0" hangingPunct="1">
              <a:lnSpc>
                <a:spcPct val="130000"/>
              </a:lnSpc>
              <a:spcBef>
                <a:spcPts val="1000"/>
              </a:spcBef>
              <a:buFont typeface="Arial" panose="020B0604020202020204" pitchFamily="34" charset="0"/>
              <a:buNone/>
              <a:defRPr sz="2400" kern="1200">
                <a:solidFill>
                  <a:schemeClr val="accent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None/>
              <a:defRPr sz="2000" kern="1200">
                <a:solidFill>
                  <a:schemeClr val="accent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None/>
              <a:defRPr sz="1800" kern="1200">
                <a:solidFill>
                  <a:schemeClr val="accent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None/>
              <a:defRPr sz="1600" kern="1200">
                <a:solidFill>
                  <a:schemeClr val="accent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None/>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sp>
        <p:nvSpPr>
          <p:cNvPr id="26" name="文本占位符 5"/>
          <p:cNvSpPr>
            <a:spLocks noGrp="1"/>
          </p:cNvSpPr>
          <p:nvPr>
            <p:custDataLst>
              <p:tags r:id="rId13"/>
            </p:custDataLst>
          </p:nvPr>
        </p:nvSpPr>
        <p:spPr>
          <a:xfrm>
            <a:off x="4427601" y="2929205"/>
            <a:ext cx="3069152" cy="914400"/>
          </a:xfrm>
          <a:prstGeom prst="rect">
            <a:avLst/>
          </a:prstGeom>
          <a:noFill/>
        </p:spPr>
        <p:txBody>
          <a:bodyPr vert="horz" wrap="square" lIns="0" tIns="0" rIns="0" bIns="0" rtlCol="0" anchor="ctr">
            <a:normAutofit/>
          </a:bodyPr>
          <a:lstStyle>
            <a:lvl1pPr marL="0" indent="0" algn="l" defTabSz="914400" rtl="0" eaLnBrk="1" latinLnBrk="0" hangingPunct="1">
              <a:lnSpc>
                <a:spcPct val="118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accent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accent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accent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供热设施管理责任划分</a:t>
            </a:r>
            <a:endParaRPr lang="zh-CN" altLang="en-US"/>
          </a:p>
        </p:txBody>
      </p:sp>
      <p:sp>
        <p:nvSpPr>
          <p:cNvPr id="27" name="文本占位符 5"/>
          <p:cNvSpPr>
            <a:spLocks noGrp="1"/>
          </p:cNvSpPr>
          <p:nvPr>
            <p:custDataLst>
              <p:tags r:id="rId14"/>
            </p:custDataLst>
          </p:nvPr>
        </p:nvSpPr>
        <p:spPr>
          <a:xfrm>
            <a:off x="8734078" y="2981462"/>
            <a:ext cx="2324100" cy="914400"/>
          </a:xfrm>
          <a:prstGeom prst="rect">
            <a:avLst/>
          </a:prstGeom>
          <a:noFill/>
        </p:spPr>
        <p:txBody>
          <a:bodyPr vert="horz" wrap="square" lIns="0" tIns="0" rIns="0" bIns="0" rtlCol="0" anchor="ctr">
            <a:normAutofit/>
          </a:bodyPr>
          <a:lstStyle>
            <a:lvl1pPr marL="0" indent="0" algn="l" defTabSz="914400" rtl="0" eaLnBrk="1" latinLnBrk="0" hangingPunct="1">
              <a:lnSpc>
                <a:spcPct val="118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accent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accent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accent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供热管理</a:t>
            </a:r>
            <a:endParaRPr lang="zh-CN" altLang="en-US"/>
          </a:p>
        </p:txBody>
      </p:sp>
      <p:sp>
        <p:nvSpPr>
          <p:cNvPr id="28" name="文本占位符 3"/>
          <p:cNvSpPr>
            <a:spLocks noGrp="1"/>
          </p:cNvSpPr>
          <p:nvPr>
            <p:custDataLst>
              <p:tags r:id="rId15"/>
            </p:custDataLst>
          </p:nvPr>
        </p:nvSpPr>
        <p:spPr>
          <a:xfrm>
            <a:off x="7739164" y="4222953"/>
            <a:ext cx="596900" cy="508000"/>
          </a:xfrm>
          <a:prstGeom prst="rect">
            <a:avLst/>
          </a:prstGeom>
          <a:noFill/>
        </p:spPr>
        <p:txBody>
          <a:bodyPr vert="horz" wrap="none" lIns="0" tIns="0" rIns="0" bIns="0" rtlCol="0" anchor="ctr">
            <a:noAutofit/>
          </a:bodyPr>
          <a:lstStyle>
            <a:lvl1pPr marL="0" indent="0" algn="ctr" defTabSz="914400" rtl="0" eaLnBrk="1" latinLnBrk="0" hangingPunct="1">
              <a:lnSpc>
                <a:spcPct val="109000"/>
              </a:lnSpc>
              <a:spcBef>
                <a:spcPct val="0"/>
              </a:spcBef>
              <a:spcAft>
                <a:spcPct val="0"/>
              </a:spcAft>
              <a:buFont typeface="Arial" panose="020B0604020202020204" pitchFamily="34" charset="0"/>
              <a:buNone/>
              <a:defRPr sz="4000" b="0" kern="1200" spc="0">
                <a:solidFill>
                  <a:schemeClr val="accent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accent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accent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accent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0</a:t>
            </a:r>
            <a:r>
              <a:rPr lang="en-US" altLang="zh-CN">
                <a:cs typeface="Arial" panose="020B0604020202020204" pitchFamily="34" charset="0"/>
              </a:rPr>
              <a:t>6</a:t>
            </a:r>
            <a:endParaRPr lang="en-US" altLang="en-US"/>
          </a:p>
        </p:txBody>
      </p:sp>
      <p:sp>
        <p:nvSpPr>
          <p:cNvPr id="29" name="装饰  3"/>
          <p:cNvSpPr>
            <a:spLocks noGrp="1"/>
          </p:cNvSpPr>
          <p:nvPr>
            <p:custDataLst>
              <p:tags r:id="rId16"/>
            </p:custDataLst>
          </p:nvPr>
        </p:nvSpPr>
        <p:spPr>
          <a:xfrm>
            <a:off x="8520214" y="4146753"/>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vert="horz" wrap="square" lIns="0" tIns="0" rIns="0" bIns="0" rtlCol="0">
            <a:noAutofit/>
          </a:bodyPr>
          <a:lstStyle>
            <a:lvl1pPr marL="228600" indent="-228600" algn="l" defTabSz="914400" rtl="0" eaLnBrk="1" latinLnBrk="0" hangingPunct="1">
              <a:lnSpc>
                <a:spcPct val="130000"/>
              </a:lnSpc>
              <a:spcBef>
                <a:spcPts val="1000"/>
              </a:spcBef>
              <a:buFont typeface="Arial" panose="020B0604020202020204" pitchFamily="34" charset="0"/>
              <a:buNone/>
              <a:defRPr sz="2400" kern="1200">
                <a:solidFill>
                  <a:schemeClr val="accent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None/>
              <a:defRPr sz="2000" kern="1200">
                <a:solidFill>
                  <a:schemeClr val="accent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None/>
              <a:defRPr sz="1800" kern="1200">
                <a:solidFill>
                  <a:schemeClr val="accent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None/>
              <a:defRPr sz="1600" kern="1200">
                <a:solidFill>
                  <a:schemeClr val="accent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None/>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sp>
        <p:nvSpPr>
          <p:cNvPr id="30" name="文本占位符 3"/>
          <p:cNvSpPr>
            <a:spLocks noGrp="1"/>
          </p:cNvSpPr>
          <p:nvPr>
            <p:custDataLst>
              <p:tags r:id="rId17"/>
            </p:custDataLst>
          </p:nvPr>
        </p:nvSpPr>
        <p:spPr>
          <a:xfrm>
            <a:off x="3417995" y="4222952"/>
            <a:ext cx="596900" cy="508000"/>
          </a:xfrm>
          <a:prstGeom prst="rect">
            <a:avLst/>
          </a:prstGeom>
          <a:noFill/>
        </p:spPr>
        <p:txBody>
          <a:bodyPr vert="horz" wrap="none" lIns="0" tIns="0" rIns="0" bIns="0" rtlCol="0" anchor="ctr">
            <a:noAutofit/>
          </a:bodyPr>
          <a:lstStyle>
            <a:lvl1pPr marL="0" indent="0" algn="ctr" defTabSz="914400" rtl="0" eaLnBrk="1" latinLnBrk="0" hangingPunct="1">
              <a:lnSpc>
                <a:spcPct val="109000"/>
              </a:lnSpc>
              <a:spcBef>
                <a:spcPct val="0"/>
              </a:spcBef>
              <a:spcAft>
                <a:spcPct val="0"/>
              </a:spcAft>
              <a:buFont typeface="Arial" panose="020B0604020202020204" pitchFamily="34" charset="0"/>
              <a:buNone/>
              <a:defRPr sz="4000" b="0" kern="1200" spc="0">
                <a:solidFill>
                  <a:schemeClr val="accent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accent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accent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accent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0</a:t>
            </a:r>
            <a:r>
              <a:rPr lang="en-US" altLang="zh-CN">
                <a:cs typeface="Arial" panose="020B0604020202020204" pitchFamily="34" charset="0"/>
              </a:rPr>
              <a:t>5</a:t>
            </a:r>
            <a:endParaRPr lang="en-US" altLang="en-US"/>
          </a:p>
        </p:txBody>
      </p:sp>
      <p:sp>
        <p:nvSpPr>
          <p:cNvPr id="31" name="装饰  3"/>
          <p:cNvSpPr>
            <a:spLocks noGrp="1"/>
          </p:cNvSpPr>
          <p:nvPr>
            <p:custDataLst>
              <p:tags r:id="rId18"/>
            </p:custDataLst>
          </p:nvPr>
        </p:nvSpPr>
        <p:spPr>
          <a:xfrm>
            <a:off x="4199045" y="4146752"/>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vert="horz" wrap="square" lIns="0" tIns="0" rIns="0" bIns="0" rtlCol="0">
            <a:noAutofit/>
          </a:bodyPr>
          <a:lstStyle>
            <a:lvl1pPr marL="228600" indent="-228600" algn="l" defTabSz="914400" rtl="0" eaLnBrk="1" latinLnBrk="0" hangingPunct="1">
              <a:lnSpc>
                <a:spcPct val="130000"/>
              </a:lnSpc>
              <a:spcBef>
                <a:spcPts val="1000"/>
              </a:spcBef>
              <a:buFont typeface="Arial" panose="020B0604020202020204" pitchFamily="34" charset="0"/>
              <a:buNone/>
              <a:defRPr sz="2400" kern="1200">
                <a:solidFill>
                  <a:schemeClr val="accent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None/>
              <a:defRPr sz="2000" kern="1200">
                <a:solidFill>
                  <a:schemeClr val="accent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None/>
              <a:defRPr sz="1800" kern="1200">
                <a:solidFill>
                  <a:schemeClr val="accent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None/>
              <a:defRPr sz="1600" kern="1200">
                <a:solidFill>
                  <a:schemeClr val="accent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None/>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 </a:t>
            </a:r>
            <a:endParaRPr lang="zh-CN" altLang="en-US"/>
          </a:p>
        </p:txBody>
      </p:sp>
      <p:sp>
        <p:nvSpPr>
          <p:cNvPr id="32" name="文本占位符 5"/>
          <p:cNvSpPr>
            <a:spLocks noGrp="1"/>
          </p:cNvSpPr>
          <p:nvPr>
            <p:custDataLst>
              <p:tags r:id="rId19"/>
            </p:custDataLst>
          </p:nvPr>
        </p:nvSpPr>
        <p:spPr>
          <a:xfrm>
            <a:off x="4427645" y="4070552"/>
            <a:ext cx="2324100" cy="914400"/>
          </a:xfrm>
          <a:prstGeom prst="rect">
            <a:avLst/>
          </a:prstGeom>
          <a:noFill/>
        </p:spPr>
        <p:txBody>
          <a:bodyPr vert="horz" wrap="square" lIns="0" tIns="0" rIns="0" bIns="0" rtlCol="0" anchor="ctr">
            <a:normAutofit/>
          </a:bodyPr>
          <a:lstStyle>
            <a:lvl1pPr marL="0" indent="0" algn="l" defTabSz="914400" rtl="0" eaLnBrk="1" latinLnBrk="0" hangingPunct="1">
              <a:lnSpc>
                <a:spcPct val="118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accent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accent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accent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用热合同管理</a:t>
            </a:r>
            <a:endParaRPr lang="zh-CN" altLang="en-US"/>
          </a:p>
        </p:txBody>
      </p:sp>
      <p:sp>
        <p:nvSpPr>
          <p:cNvPr id="33" name="文本占位符 5"/>
          <p:cNvSpPr>
            <a:spLocks noGrp="1"/>
          </p:cNvSpPr>
          <p:nvPr>
            <p:custDataLst>
              <p:tags r:id="rId20"/>
            </p:custDataLst>
          </p:nvPr>
        </p:nvSpPr>
        <p:spPr>
          <a:xfrm>
            <a:off x="8734121" y="4122811"/>
            <a:ext cx="2324100" cy="914400"/>
          </a:xfrm>
          <a:prstGeom prst="rect">
            <a:avLst/>
          </a:prstGeom>
          <a:noFill/>
        </p:spPr>
        <p:txBody>
          <a:bodyPr vert="horz" wrap="square" lIns="0" tIns="0" rIns="0" bIns="0" rtlCol="0" anchor="ctr">
            <a:normAutofit/>
          </a:bodyPr>
          <a:lstStyle>
            <a:lvl1pPr marL="0" indent="0" algn="l" defTabSz="914400" rtl="0" eaLnBrk="1" latinLnBrk="0" hangingPunct="1">
              <a:lnSpc>
                <a:spcPct val="118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accent1"/>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accent1"/>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accent1"/>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热费管理</a:t>
            </a:r>
            <a:endParaRPr lang="zh-CN" altLang="en-US"/>
          </a:p>
        </p:txBody>
      </p:sp>
    </p:spTree>
    <p:custDataLst>
      <p:tags r:id="rId2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r>
              <a:rPr lang="zh-CN" altLang="en-US"/>
              <a:t>一、总则：立法宗旨与适用范围</a:t>
            </a:r>
            <a:endParaRPr lang="zh-CN" altLang="en-US"/>
          </a:p>
        </p:txBody>
      </p:sp>
      <p:sp>
        <p:nvSpPr>
          <p:cNvPr id="5" name="文本占位符 4"/>
          <p:cNvSpPr>
            <a:spLocks noGrp="1"/>
          </p:cNvSpPr>
          <p:nvPr>
            <p:ph type="body" idx="16398"/>
            <p:custDataLst>
              <p:tags r:id="rId2"/>
            </p:custDataLst>
          </p:nvPr>
        </p:nvSpPr>
        <p:spPr/>
        <p:txBody>
          <a:bodyPr/>
          <a:p>
            <a:endParaRPr lang="zh-CN" altLang="en-US"/>
          </a:p>
        </p:txBody>
      </p:sp>
      <p:sp>
        <p:nvSpPr>
          <p:cNvPr id="8" name="文本占位符 7"/>
          <p:cNvSpPr>
            <a:spLocks noGrp="1"/>
          </p:cNvSpPr>
          <p:nvPr>
            <p:ph type="body" idx="16388"/>
            <p:custDataLst>
              <p:tags r:id="rId3"/>
            </p:custDataLst>
          </p:nvPr>
        </p:nvSpPr>
        <p:spPr/>
        <p:txBody>
          <a:bodyPr/>
          <a:p>
            <a:endParaRPr lang="zh-CN" altLang="en-US"/>
          </a:p>
        </p:txBody>
      </p:sp>
      <p:sp>
        <p:nvSpPr>
          <p:cNvPr id="6" name="文本占位符 5"/>
          <p:cNvSpPr>
            <a:spLocks noGrp="1"/>
          </p:cNvSpPr>
          <p:nvPr>
            <p:ph type="body" idx="16386"/>
            <p:custDataLst>
              <p:tags r:id="rId4"/>
            </p:custDataLst>
          </p:nvPr>
        </p:nvSpPr>
        <p:spPr/>
        <p:txBody>
          <a:bodyPr>
            <a:noAutofit/>
          </a:bodyPr>
          <a:p>
            <a:r>
              <a:rPr lang="zh-CN" altLang="en-US" sz="2000" b="1"/>
              <a:t>立法目的</a:t>
            </a:r>
            <a:endParaRPr lang="zh-CN" altLang="en-US" sz="2000" b="1"/>
          </a:p>
        </p:txBody>
      </p:sp>
      <p:sp>
        <p:nvSpPr>
          <p:cNvPr id="7" name="文本占位符 6"/>
          <p:cNvSpPr>
            <a:spLocks noGrp="1"/>
          </p:cNvSpPr>
          <p:nvPr>
            <p:ph type="body" idx="16387"/>
            <p:custDataLst>
              <p:tags r:id="rId5"/>
            </p:custDataLst>
          </p:nvPr>
        </p:nvSpPr>
        <p:spPr/>
        <p:txBody>
          <a:bodyPr>
            <a:noAutofit/>
          </a:bodyPr>
          <a:p>
            <a:r>
              <a:rPr lang="zh-CN" altLang="en-US">
                <a:latin typeface="微软雅黑" panose="020B0503020204020204" charset="-122"/>
                <a:ea typeface="微软雅黑" panose="020B0503020204020204" charset="-122"/>
                <a:cs typeface="微软雅黑" panose="020B0503020204020204" charset="-122"/>
              </a:rPr>
              <a:t>为加强供热管理，促进节能环保，保障供热质量，维护供用热双方合法权益。</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1" name="文本占位符 10"/>
          <p:cNvSpPr>
            <a:spLocks noGrp="1"/>
          </p:cNvSpPr>
          <p:nvPr>
            <p:ph type="body" idx="16399"/>
            <p:custDataLst>
              <p:tags r:id="rId6"/>
            </p:custDataLst>
          </p:nvPr>
        </p:nvSpPr>
        <p:spPr/>
        <p:txBody>
          <a:bodyPr/>
          <a:p>
            <a:endParaRPr lang="zh-CN" altLang="en-US"/>
          </a:p>
        </p:txBody>
      </p:sp>
      <p:sp>
        <p:nvSpPr>
          <p:cNvPr id="14" name="文本占位符 13"/>
          <p:cNvSpPr>
            <a:spLocks noGrp="1"/>
          </p:cNvSpPr>
          <p:nvPr>
            <p:ph type="body" idx="16391"/>
            <p:custDataLst>
              <p:tags r:id="rId7"/>
            </p:custDataLst>
          </p:nvPr>
        </p:nvSpPr>
        <p:spPr/>
        <p:txBody>
          <a:bodyPr/>
          <a:p>
            <a:endParaRPr lang="zh-CN" altLang="en-US"/>
          </a:p>
        </p:txBody>
      </p:sp>
      <p:sp>
        <p:nvSpPr>
          <p:cNvPr id="9" name="文本占位符 8"/>
          <p:cNvSpPr>
            <a:spLocks noGrp="1"/>
          </p:cNvSpPr>
          <p:nvPr>
            <p:ph type="body" idx="16389"/>
            <p:custDataLst>
              <p:tags r:id="rId8"/>
            </p:custDataLst>
          </p:nvPr>
        </p:nvSpPr>
        <p:spPr/>
        <p:txBody>
          <a:bodyPr>
            <a:normAutofit/>
          </a:bodyPr>
          <a:p>
            <a:r>
              <a:rPr lang="zh-CN" altLang="en-US" sz="2000" b="1"/>
              <a:t>适用范围</a:t>
            </a:r>
            <a:endParaRPr lang="zh-CN" altLang="en-US" sz="2000" b="1"/>
          </a:p>
        </p:txBody>
      </p:sp>
      <p:sp>
        <p:nvSpPr>
          <p:cNvPr id="10" name="文本占位符 9"/>
          <p:cNvSpPr>
            <a:spLocks noGrp="1"/>
          </p:cNvSpPr>
          <p:nvPr>
            <p:ph type="body" idx="16390"/>
            <p:custDataLst>
              <p:tags r:id="rId9"/>
            </p:custDataLst>
          </p:nvPr>
        </p:nvSpPr>
        <p:spPr/>
        <p:txBody>
          <a:bodyPr>
            <a:noAutofit/>
          </a:bodyPr>
          <a:p>
            <a:r>
              <a:rPr lang="zh-CN" altLang="en-US"/>
              <a:t>本办法适用于喀什市行政区域内从事供热规划、建设、经营、使用及相关管理活动，涵盖供热行政主管部门、供热企业、热用户、建设单位等各类参与主体。</a:t>
            </a:r>
            <a:endParaRPr lang="zh-CN" altLang="en-US"/>
          </a:p>
        </p:txBody>
      </p:sp>
      <p:sp>
        <p:nvSpPr>
          <p:cNvPr id="21" name="文本占位符 20"/>
          <p:cNvSpPr>
            <a:spLocks noGrp="1"/>
          </p:cNvSpPr>
          <p:nvPr>
            <p:ph type="body" idx="16400"/>
            <p:custDataLst>
              <p:tags r:id="rId10"/>
            </p:custDataLst>
          </p:nvPr>
        </p:nvSpPr>
        <p:spPr/>
        <p:txBody>
          <a:bodyPr/>
          <a:p>
            <a:endParaRPr lang="zh-CN" altLang="en-US"/>
          </a:p>
        </p:txBody>
      </p:sp>
      <p:sp>
        <p:nvSpPr>
          <p:cNvPr id="22" name="文本占位符 21"/>
          <p:cNvSpPr>
            <a:spLocks noGrp="1"/>
          </p:cNvSpPr>
          <p:nvPr>
            <p:ph type="body" idx="16394"/>
            <p:custDataLst>
              <p:tags r:id="rId11"/>
            </p:custDataLst>
          </p:nvPr>
        </p:nvSpPr>
        <p:spPr/>
        <p:txBody>
          <a:bodyPr/>
          <a:p>
            <a:endParaRPr lang="zh-CN" altLang="en-US"/>
          </a:p>
        </p:txBody>
      </p:sp>
      <p:sp>
        <p:nvSpPr>
          <p:cNvPr id="12" name="文本占位符 11"/>
          <p:cNvSpPr>
            <a:spLocks noGrp="1"/>
          </p:cNvSpPr>
          <p:nvPr>
            <p:ph type="body" idx="16392"/>
            <p:custDataLst>
              <p:tags r:id="rId12"/>
            </p:custDataLst>
          </p:nvPr>
        </p:nvSpPr>
        <p:spPr/>
        <p:txBody>
          <a:bodyPr>
            <a:normAutofit/>
          </a:bodyPr>
          <a:p>
            <a:r>
              <a:rPr lang="zh-CN" altLang="en-US" sz="2000" b="1"/>
              <a:t>管理原则</a:t>
            </a:r>
            <a:endParaRPr lang="zh-CN" altLang="en-US" sz="2000" b="1"/>
          </a:p>
        </p:txBody>
      </p:sp>
      <p:sp>
        <p:nvSpPr>
          <p:cNvPr id="13" name="文本占位符 12"/>
          <p:cNvSpPr>
            <a:spLocks noGrp="1"/>
          </p:cNvSpPr>
          <p:nvPr>
            <p:ph type="body" idx="16393"/>
            <p:custDataLst>
              <p:tags r:id="rId13"/>
            </p:custDataLst>
          </p:nvPr>
        </p:nvSpPr>
        <p:spPr/>
        <p:txBody>
          <a:bodyPr>
            <a:noAutofit/>
          </a:bodyPr>
          <a:p>
            <a:r>
              <a:rPr lang="zh-CN" altLang="en-US"/>
              <a:t>供热管理遵循政府监管、企业负责、保障安全、规范服务、节能环保的原则，构建权责清晰的管理体系，实行统一规划、市场化经营、属地管理和安全运行机制。</a:t>
            </a:r>
            <a:endParaRPr lang="zh-CN" altLang="en-US"/>
          </a:p>
        </p:txBody>
      </p:sp>
      <p:sp>
        <p:nvSpPr>
          <p:cNvPr id="23" name="文本占位符 22"/>
          <p:cNvSpPr>
            <a:spLocks noGrp="1"/>
          </p:cNvSpPr>
          <p:nvPr>
            <p:ph type="body" idx="16401"/>
            <p:custDataLst>
              <p:tags r:id="rId14"/>
            </p:custDataLst>
          </p:nvPr>
        </p:nvSpPr>
        <p:spPr/>
        <p:txBody>
          <a:bodyPr/>
          <a:p>
            <a:endParaRPr lang="zh-CN" altLang="en-US"/>
          </a:p>
        </p:txBody>
      </p:sp>
      <p:sp>
        <p:nvSpPr>
          <p:cNvPr id="24" name="文本占位符 23"/>
          <p:cNvSpPr>
            <a:spLocks noGrp="1"/>
          </p:cNvSpPr>
          <p:nvPr>
            <p:ph type="body" idx="16397"/>
            <p:custDataLst>
              <p:tags r:id="rId15"/>
            </p:custDataLst>
          </p:nvPr>
        </p:nvSpPr>
        <p:spPr/>
        <p:txBody>
          <a:bodyPr/>
          <a:p>
            <a:endParaRPr lang="zh-CN" altLang="en-US"/>
          </a:p>
        </p:txBody>
      </p:sp>
      <p:sp>
        <p:nvSpPr>
          <p:cNvPr id="15" name="文本占位符 14"/>
          <p:cNvSpPr>
            <a:spLocks noGrp="1"/>
          </p:cNvSpPr>
          <p:nvPr>
            <p:ph type="body" idx="16395"/>
            <p:custDataLst>
              <p:tags r:id="rId16"/>
            </p:custDataLst>
          </p:nvPr>
        </p:nvSpPr>
        <p:spPr/>
        <p:txBody>
          <a:bodyPr>
            <a:noAutofit/>
          </a:bodyPr>
          <a:p>
            <a:r>
              <a:rPr lang="zh-CN" altLang="en-US" sz="2000" b="1"/>
              <a:t>主管部门</a:t>
            </a:r>
            <a:endParaRPr lang="zh-CN" altLang="en-US" sz="2000" b="1"/>
          </a:p>
        </p:txBody>
      </p:sp>
      <p:sp>
        <p:nvSpPr>
          <p:cNvPr id="16" name="文本占位符 15"/>
          <p:cNvSpPr>
            <a:spLocks noGrp="1"/>
          </p:cNvSpPr>
          <p:nvPr>
            <p:ph type="body" idx="16396"/>
            <p:custDataLst>
              <p:tags r:id="rId17"/>
            </p:custDataLst>
          </p:nvPr>
        </p:nvSpPr>
        <p:spPr/>
        <p:txBody>
          <a:bodyPr>
            <a:noAutofit/>
          </a:bodyPr>
          <a:p>
            <a:r>
              <a:rPr lang="zh-CN" altLang="en-US"/>
              <a:t>市住房和城乡建设局为供热行政主管部门，负责统筹管理；发展改革、市场监督、生态环境等部门协同监管，建立联席会议制度与信息共享机制，乡镇（街道）承担属地监管责任。</a:t>
            </a:r>
            <a:endParaRPr lang="zh-CN" altLang="en-US"/>
          </a:p>
        </p:txBody>
      </p:sp>
      <p:sp>
        <p:nvSpPr>
          <p:cNvPr id="152" name="文本框 151"/>
          <p:cNvSpPr txBox="1"/>
          <p:nvPr>
            <p:custDataLst>
              <p:tags r:id="rId18"/>
            </p:custDataLst>
          </p:nvPr>
        </p:nvSpPr>
        <p:spPr>
          <a:xfrm>
            <a:off x="4257675" y="211455"/>
            <a:ext cx="3669030" cy="709295"/>
          </a:xfrm>
          <a:prstGeom prst="rect">
            <a:avLst/>
          </a:prstGeom>
          <a:noFill/>
        </p:spPr>
        <p:txBody>
          <a:bodyPr wrap="square" bIns="0" rtlCol="0">
            <a:normAutofit/>
          </a:bodyPr>
          <a:lstStyle/>
          <a:p>
            <a:pPr algn="ctr"/>
            <a:r>
              <a:rPr lang="en-US" altLang="zh-CN" sz="3200" spc="300">
                <a:solidFill>
                  <a:srgbClr val="000000">
                    <a:lumMod val="85000"/>
                    <a:lumOff val="15000"/>
                  </a:srgbClr>
                </a:solidFill>
                <a:uFillTx/>
                <a:latin typeface="+mj-lt"/>
                <a:ea typeface="+mj-ea"/>
              </a:rPr>
              <a:t>                                                                                                                                          </a:t>
            </a:r>
            <a:endParaRPr lang="en-US" altLang="zh-CN" sz="3200" spc="300">
              <a:solidFill>
                <a:srgbClr val="000000">
                  <a:lumMod val="85000"/>
                  <a:lumOff val="15000"/>
                </a:srgbClr>
              </a:solidFill>
              <a:uFillTx/>
              <a:latin typeface="+mj-lt"/>
              <a:ea typeface="+mj-ea"/>
            </a:endParaRPr>
          </a:p>
        </p:txBody>
      </p:sp>
    </p:spTree>
    <p:custDataLst>
      <p:tags r:id="rId19"/>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 name="圆角矩形 52"/>
          <p:cNvSpPr/>
          <p:nvPr userDrawn="1"/>
        </p:nvSpPr>
        <p:spPr>
          <a:xfrm>
            <a:off x="7912502" y="2217424"/>
            <a:ext cx="4009886" cy="420420"/>
          </a:xfrm>
          <a:prstGeom prst="roundRect">
            <a:avLst/>
          </a:prstGeom>
          <a:solidFill>
            <a:schemeClr val="phClr">
              <a:alpha val="10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endParaRPr lang="zh-CN" altLang="en-US">
              <a:solidFill>
                <a:srgbClr val="000000"/>
              </a:solidFill>
            </a:endParaRPr>
          </a:p>
        </p:txBody>
      </p:sp>
      <p:sp>
        <p:nvSpPr>
          <p:cNvPr id="52" name="圆角矩形 51"/>
          <p:cNvSpPr/>
          <p:nvPr userDrawn="1"/>
        </p:nvSpPr>
        <p:spPr>
          <a:xfrm>
            <a:off x="4153264" y="2217424"/>
            <a:ext cx="3521520" cy="420420"/>
          </a:xfrm>
          <a:prstGeom prst="roundRect">
            <a:avLst/>
          </a:prstGeom>
          <a:solidFill>
            <a:schemeClr val="phClr">
              <a:alpha val="10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endParaRPr lang="zh-CN" altLang="en-US">
              <a:solidFill>
                <a:srgbClr val="000000"/>
              </a:solidFill>
            </a:endParaRPr>
          </a:p>
        </p:txBody>
      </p:sp>
      <p:sp>
        <p:nvSpPr>
          <p:cNvPr id="51" name="圆角矩形 50"/>
          <p:cNvSpPr/>
          <p:nvPr userDrawn="1"/>
        </p:nvSpPr>
        <p:spPr>
          <a:xfrm>
            <a:off x="609619" y="2217464"/>
            <a:ext cx="3064138" cy="420420"/>
          </a:xfrm>
          <a:prstGeom prst="roundRect">
            <a:avLst/>
          </a:prstGeom>
          <a:solidFill>
            <a:schemeClr val="phClr">
              <a:alpha val="10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endParaRPr lang="zh-CN" altLang="en-US">
              <a:solidFill>
                <a:srgbClr val="000000"/>
              </a:solidFill>
            </a:endParaRPr>
          </a:p>
        </p:txBody>
      </p:sp>
      <p:sp>
        <p:nvSpPr>
          <p:cNvPr id="2" name="标题 1"/>
          <p:cNvSpPr>
            <a:spLocks noGrp="1"/>
          </p:cNvSpPr>
          <p:nvPr>
            <p:ph type="ctrTitle" idx="16385"/>
            <p:custDataLst>
              <p:tags r:id="rId1"/>
            </p:custDataLst>
          </p:nvPr>
        </p:nvSpPr>
        <p:spPr/>
        <p:txBody>
          <a:bodyPr>
            <a:noAutofit/>
          </a:bodyPr>
          <a:p>
            <a:r>
              <a:rPr lang="zh-CN" altLang="en-US"/>
              <a:t>二、规划与建设：统筹发展与节能改造</a:t>
            </a:r>
            <a:endParaRPr lang="zh-CN" altLang="en-US"/>
          </a:p>
        </p:txBody>
      </p:sp>
      <p:sp>
        <p:nvSpPr>
          <p:cNvPr id="48" name="装饰  7"/>
          <p:cNvSpPr>
            <a:spLocks noGrp="1"/>
          </p:cNvSpPr>
          <p:nvPr>
            <p:ph type="body" idx="16392"/>
            <p:custDataLst>
              <p:tags r:id="rId2"/>
            </p:custDataLst>
          </p:nvPr>
        </p:nvSpPr>
        <p:spPr>
          <a:xfrm>
            <a:off x="394102" y="2790246"/>
            <a:ext cx="3454400" cy="2539961"/>
          </a:xfrm>
        </p:spPr>
        <p:txBody>
          <a:bodyPr/>
          <a:p>
            <a:r>
              <a:rPr lang="zh-CN" altLang="en-US"/>
              <a:t> </a:t>
            </a:r>
            <a:endParaRPr lang="zh-CN" altLang="en-US"/>
          </a:p>
        </p:txBody>
      </p:sp>
      <p:sp>
        <p:nvSpPr>
          <p:cNvPr id="4" name="文本占位符 3"/>
          <p:cNvSpPr>
            <a:spLocks noGrp="1"/>
          </p:cNvSpPr>
          <p:nvPr>
            <p:ph type="body" idx="16386"/>
            <p:custDataLst>
              <p:tags r:id="rId3"/>
            </p:custDataLst>
          </p:nvPr>
        </p:nvSpPr>
        <p:spPr>
          <a:xfrm>
            <a:off x="394121" y="2298451"/>
            <a:ext cx="3454400" cy="406400"/>
          </a:xfrm>
        </p:spPr>
        <p:txBody>
          <a:bodyPr>
            <a:noAutofit/>
          </a:bodyPr>
          <a:p>
            <a:r>
              <a:rPr lang="zh-CN" altLang="en-US" sz="1600" b="1"/>
              <a:t>供热专项规划纳入城市总体规划</a:t>
            </a:r>
            <a:endParaRPr lang="zh-CN" altLang="en-US" sz="1600" b="1"/>
          </a:p>
        </p:txBody>
      </p:sp>
      <p:sp>
        <p:nvSpPr>
          <p:cNvPr id="5" name="文本占位符 4"/>
          <p:cNvSpPr>
            <a:spLocks noGrp="1"/>
          </p:cNvSpPr>
          <p:nvPr>
            <p:ph type="body" idx="16387"/>
            <p:custDataLst>
              <p:tags r:id="rId4"/>
            </p:custDataLst>
          </p:nvPr>
        </p:nvSpPr>
        <p:spPr>
          <a:xfrm>
            <a:off x="698902" y="3171971"/>
            <a:ext cx="2844800" cy="1462371"/>
          </a:xfrm>
        </p:spPr>
        <p:txBody>
          <a:bodyPr>
            <a:noAutofit/>
          </a:bodyPr>
          <a:p>
            <a:r>
              <a:rPr lang="zh-CN" altLang="en-US" sz="1200"/>
              <a:t>供热专项规划由市住建局会同相关部门编制，依据城市总体规划、能源发展规划及经济社会需求，包含现状分析、需求预测、热源方案、管网布局等内容，报市政府批准后实施。</a:t>
            </a:r>
            <a:endParaRPr lang="zh-CN" altLang="en-US" sz="1200"/>
          </a:p>
        </p:txBody>
      </p:sp>
      <p:sp>
        <p:nvSpPr>
          <p:cNvPr id="10" name="文本占位符 9"/>
          <p:cNvSpPr>
            <a:spLocks noGrp="1"/>
          </p:cNvSpPr>
          <p:nvPr>
            <p:ph type="body" idx="16388"/>
            <p:custDataLst>
              <p:tags r:id="rId5"/>
            </p:custDataLst>
          </p:nvPr>
        </p:nvSpPr>
        <p:spPr>
          <a:xfrm>
            <a:off x="4186824" y="2298451"/>
            <a:ext cx="3454400" cy="406438"/>
          </a:xfrm>
        </p:spPr>
        <p:txBody>
          <a:bodyPr>
            <a:noAutofit/>
          </a:bodyPr>
          <a:p>
            <a:r>
              <a:rPr lang="zh-CN" altLang="en-US" sz="1600" b="1"/>
              <a:t>既有建筑逐步推进管网与保温节能改造</a:t>
            </a:r>
            <a:endParaRPr lang="zh-CN" altLang="en-US" sz="1600" b="1"/>
          </a:p>
        </p:txBody>
      </p:sp>
      <p:sp>
        <p:nvSpPr>
          <p:cNvPr id="49" name="装饰  0"/>
          <p:cNvSpPr>
            <a:spLocks noGrp="1"/>
          </p:cNvSpPr>
          <p:nvPr>
            <p:ph type="body" idx="16393"/>
            <p:custDataLst>
              <p:tags r:id="rId6"/>
            </p:custDataLst>
          </p:nvPr>
        </p:nvSpPr>
        <p:spPr>
          <a:xfrm>
            <a:off x="4153302" y="2790246"/>
            <a:ext cx="3454400" cy="2540000"/>
          </a:xfrm>
        </p:spPr>
        <p:txBody>
          <a:bodyPr/>
          <a:p>
            <a:r>
              <a:rPr lang="zh-CN" altLang="en-US"/>
              <a:t> </a:t>
            </a:r>
            <a:endParaRPr lang="zh-CN" altLang="en-US"/>
          </a:p>
        </p:txBody>
      </p:sp>
      <p:sp>
        <p:nvSpPr>
          <p:cNvPr id="11" name="文本占位符 10"/>
          <p:cNvSpPr>
            <a:spLocks noGrp="1"/>
          </p:cNvSpPr>
          <p:nvPr>
            <p:ph type="body" idx="16389"/>
            <p:custDataLst>
              <p:tags r:id="rId7"/>
            </p:custDataLst>
          </p:nvPr>
        </p:nvSpPr>
        <p:spPr>
          <a:xfrm>
            <a:off x="4458102" y="3171978"/>
            <a:ext cx="2844800" cy="1193068"/>
          </a:xfrm>
        </p:spPr>
        <p:txBody>
          <a:bodyPr>
            <a:noAutofit/>
          </a:bodyPr>
          <a:p>
            <a:r>
              <a:rPr lang="zh-CN" altLang="en-US" sz="1200"/>
              <a:t>针对采用单管循环系统的既有住宅，逐步推进供热系统节能改造，加装分栋计量与调控装置，对建筑围护结构进行保温处理，推广高效节能散热器，多渠道保障改造资金。</a:t>
            </a:r>
            <a:endParaRPr lang="zh-CN" altLang="en-US" sz="1200"/>
          </a:p>
        </p:txBody>
      </p:sp>
      <p:sp>
        <p:nvSpPr>
          <p:cNvPr id="13" name="文本占位符 12"/>
          <p:cNvSpPr>
            <a:spLocks noGrp="1"/>
          </p:cNvSpPr>
          <p:nvPr>
            <p:ph type="body" idx="16390"/>
            <p:custDataLst>
              <p:tags r:id="rId8"/>
            </p:custDataLst>
          </p:nvPr>
        </p:nvSpPr>
        <p:spPr>
          <a:xfrm>
            <a:off x="7912502" y="2298489"/>
            <a:ext cx="3952439" cy="406400"/>
          </a:xfrm>
        </p:spPr>
        <p:txBody>
          <a:bodyPr>
            <a:noAutofit/>
          </a:bodyPr>
          <a:p>
            <a:r>
              <a:rPr lang="zh-CN" altLang="en-US" sz="1600" b="1"/>
              <a:t>供热设施与建设项目同步设计、施工、验收</a:t>
            </a:r>
            <a:endParaRPr lang="zh-CN" altLang="en-US" sz="1600" b="1"/>
          </a:p>
        </p:txBody>
      </p:sp>
      <p:sp>
        <p:nvSpPr>
          <p:cNvPr id="50" name="装饰  3"/>
          <p:cNvSpPr>
            <a:spLocks noGrp="1"/>
          </p:cNvSpPr>
          <p:nvPr>
            <p:ph type="body" idx="16394"/>
            <p:custDataLst>
              <p:tags r:id="rId9"/>
            </p:custDataLst>
          </p:nvPr>
        </p:nvSpPr>
        <p:spPr>
          <a:xfrm>
            <a:off x="7974709" y="2790265"/>
            <a:ext cx="3885376" cy="2540000"/>
          </a:xfrm>
        </p:spPr>
        <p:txBody>
          <a:bodyPr/>
          <a:p>
            <a:r>
              <a:rPr lang="zh-CN" altLang="en-US"/>
              <a:t> </a:t>
            </a:r>
            <a:endParaRPr lang="zh-CN" altLang="en-US"/>
          </a:p>
        </p:txBody>
      </p:sp>
      <p:sp>
        <p:nvSpPr>
          <p:cNvPr id="14" name="文本占位符 13"/>
          <p:cNvSpPr>
            <a:spLocks noGrp="1"/>
          </p:cNvSpPr>
          <p:nvPr>
            <p:ph type="body" idx="16391"/>
            <p:custDataLst>
              <p:tags r:id="rId10"/>
            </p:custDataLst>
          </p:nvPr>
        </p:nvSpPr>
        <p:spPr>
          <a:xfrm>
            <a:off x="8217259" y="3234807"/>
            <a:ext cx="3486504" cy="1011862"/>
          </a:xfrm>
        </p:spPr>
        <p:txBody>
          <a:bodyPr>
            <a:noAutofit/>
          </a:bodyPr>
          <a:p>
            <a:r>
              <a:rPr lang="zh-CN" altLang="en-US" sz="1200"/>
              <a:t>供热工程竣工后由建设单位组织验收，设计、施工、监理及供热单位共同参与，严格执行技术标准，验收合格后向供热管理部门备案，确保设施合法合规投入运行。</a:t>
            </a:r>
            <a:endParaRPr lang="zh-CN" altLang="en-US" sz="1200"/>
          </a:p>
        </p:txBody>
      </p:sp>
    </p:spTree>
    <p:custDataLst>
      <p:tags r:id="rId1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r>
              <a:rPr lang="zh-CN" altLang="en-US" sz="3300"/>
              <a:t>三、供热设施管理：</a:t>
            </a:r>
            <a:endParaRPr lang="zh-CN" altLang="en-US" sz="3300"/>
          </a:p>
        </p:txBody>
      </p:sp>
      <p:sp>
        <p:nvSpPr>
          <p:cNvPr id="22" name="文本占位符 21"/>
          <p:cNvSpPr>
            <a:spLocks noGrp="1"/>
          </p:cNvSpPr>
          <p:nvPr>
            <p:ph type="body" idx="16398"/>
            <p:custDataLst>
              <p:tags r:id="rId2"/>
            </p:custDataLst>
          </p:nvPr>
        </p:nvSpPr>
        <p:spPr/>
        <p:txBody>
          <a:bodyPr/>
          <a:p>
            <a:endParaRPr lang="zh-CN" altLang="en-US"/>
          </a:p>
        </p:txBody>
      </p:sp>
      <p:sp>
        <p:nvSpPr>
          <p:cNvPr id="23" name="文本占位符 22"/>
          <p:cNvSpPr>
            <a:spLocks noGrp="1"/>
          </p:cNvSpPr>
          <p:nvPr>
            <p:ph type="body" idx="16388"/>
            <p:custDataLst>
              <p:tags r:id="rId3"/>
            </p:custDataLst>
          </p:nvPr>
        </p:nvSpPr>
        <p:spPr/>
        <p:txBody>
          <a:bodyPr/>
          <a:p>
            <a:endParaRPr lang="zh-CN" altLang="en-US"/>
          </a:p>
        </p:txBody>
      </p:sp>
      <p:sp>
        <p:nvSpPr>
          <p:cNvPr id="6" name="文本占位符 5"/>
          <p:cNvSpPr>
            <a:spLocks noGrp="1"/>
          </p:cNvSpPr>
          <p:nvPr>
            <p:ph type="body" idx="16386"/>
            <p:custDataLst>
              <p:tags r:id="rId4"/>
            </p:custDataLst>
          </p:nvPr>
        </p:nvSpPr>
        <p:spPr>
          <a:xfrm>
            <a:off x="1613072" y="1981238"/>
            <a:ext cx="3706791" cy="310623"/>
          </a:xfrm>
        </p:spPr>
        <p:txBody>
          <a:bodyPr>
            <a:noAutofit/>
          </a:bodyPr>
          <a:p>
            <a:r>
              <a:rPr lang="zh-CN" altLang="en-US" sz="2000" b="1"/>
              <a:t>供热企业负责：</a:t>
            </a:r>
            <a:endParaRPr lang="zh-CN" altLang="en-US" sz="2000" b="1"/>
          </a:p>
        </p:txBody>
      </p:sp>
      <p:sp>
        <p:nvSpPr>
          <p:cNvPr id="7" name="文本占位符 6"/>
          <p:cNvSpPr>
            <a:spLocks noGrp="1"/>
          </p:cNvSpPr>
          <p:nvPr>
            <p:ph type="body" idx="16387"/>
            <p:custDataLst>
              <p:tags r:id="rId5"/>
            </p:custDataLst>
          </p:nvPr>
        </p:nvSpPr>
        <p:spPr>
          <a:xfrm>
            <a:off x="1613071" y="2438381"/>
            <a:ext cx="4299689" cy="1219205"/>
          </a:xfrm>
        </p:spPr>
        <p:txBody>
          <a:bodyPr>
            <a:noAutofit/>
          </a:bodyPr>
          <a:p>
            <a:pPr marL="0" lvl="0" indent="0">
              <a:buAutoNum type="arabicPeriod"/>
            </a:pPr>
            <a:r>
              <a:rPr lang="zh-CN" altLang="en-US" sz="1000" b="0">
                <a:solidFill>
                  <a:srgbClr val="0F1115"/>
                </a:solidFill>
              </a:rPr>
              <a:t>供热热源、供热锅炉房、一次管网、交换站及交换站出口至建筑红线接口处的配套管网：经验收合格并移交后，由供热企业负责养护、维修并承担费用。</a:t>
            </a:r>
            <a:endParaRPr lang="zh-CN" altLang="en-US" sz="1000"/>
          </a:p>
          <a:p>
            <a:pPr marL="0" lvl="0" indent="0">
              <a:buAutoNum type="arabicPeriod"/>
            </a:pPr>
            <a:r>
              <a:rPr lang="zh-CN" altLang="en-US" sz="1000" b="0">
                <a:solidFill>
                  <a:srgbClr val="0F1115"/>
                </a:solidFill>
              </a:rPr>
              <a:t>统一运营管理的供热支管网（二次管网、共用管网、管道闸井、泵站、阀门、仪表等）：维护、更新、改造费用纳入企业经营成本，不得向用户另行收取。</a:t>
            </a:r>
            <a:endParaRPr lang="zh-CN" altLang="en-US" sz="1000"/>
          </a:p>
          <a:p>
            <a:pPr lvl="0">
              <a:buAutoNum type="arabicPeriod"/>
            </a:pPr>
            <a:r>
              <a:rPr lang="zh-CN" altLang="en-US" sz="1000" b="0">
                <a:solidFill>
                  <a:srgbClr val="0F1115"/>
                </a:solidFill>
              </a:rPr>
              <a:t>设立专业抢修队伍：应成立24小时值班的抢修队伍，配备必要的备品备件、抢修机具和应急装备，负责供热设施故障的抢修与维护。</a:t>
            </a:r>
            <a:endParaRPr lang="zh-CN" altLang="en-US" sz="1000"/>
          </a:p>
        </p:txBody>
      </p:sp>
      <p:sp>
        <p:nvSpPr>
          <p:cNvPr id="24" name="文本占位符 23"/>
          <p:cNvSpPr>
            <a:spLocks noGrp="1"/>
          </p:cNvSpPr>
          <p:nvPr>
            <p:ph type="body" idx="16399"/>
            <p:custDataLst>
              <p:tags r:id="rId6"/>
            </p:custDataLst>
          </p:nvPr>
        </p:nvSpPr>
        <p:spPr/>
        <p:txBody>
          <a:bodyPr/>
          <a:p>
            <a:endParaRPr lang="zh-CN" altLang="en-US"/>
          </a:p>
        </p:txBody>
      </p:sp>
      <p:sp>
        <p:nvSpPr>
          <p:cNvPr id="25" name="文本占位符 24"/>
          <p:cNvSpPr>
            <a:spLocks noGrp="1"/>
          </p:cNvSpPr>
          <p:nvPr>
            <p:ph type="body" idx="16391"/>
            <p:custDataLst>
              <p:tags r:id="rId7"/>
            </p:custDataLst>
          </p:nvPr>
        </p:nvSpPr>
        <p:spPr/>
        <p:txBody>
          <a:bodyPr/>
          <a:p>
            <a:endParaRPr lang="zh-CN" altLang="en-US"/>
          </a:p>
        </p:txBody>
      </p:sp>
      <p:sp>
        <p:nvSpPr>
          <p:cNvPr id="9" name="文本占位符 8"/>
          <p:cNvSpPr>
            <a:spLocks noGrp="1"/>
          </p:cNvSpPr>
          <p:nvPr>
            <p:ph type="body" idx="16389"/>
            <p:custDataLst>
              <p:tags r:id="rId8"/>
            </p:custDataLst>
          </p:nvPr>
        </p:nvSpPr>
        <p:spPr/>
        <p:txBody>
          <a:bodyPr>
            <a:noAutofit/>
          </a:bodyPr>
          <a:p>
            <a:r>
              <a:rPr lang="zh-CN" altLang="en-US" sz="2000" b="1"/>
              <a:t>热用户负责：</a:t>
            </a:r>
            <a:endParaRPr lang="zh-CN" altLang="en-US" sz="2000" b="1"/>
          </a:p>
        </p:txBody>
      </p:sp>
      <p:sp>
        <p:nvSpPr>
          <p:cNvPr id="10" name="文本占位符 9"/>
          <p:cNvSpPr>
            <a:spLocks noGrp="1"/>
          </p:cNvSpPr>
          <p:nvPr>
            <p:ph type="body" idx="16390"/>
            <p:custDataLst>
              <p:tags r:id="rId9"/>
            </p:custDataLst>
          </p:nvPr>
        </p:nvSpPr>
        <p:spPr/>
        <p:txBody>
          <a:bodyPr>
            <a:noAutofit/>
          </a:bodyPr>
          <a:p>
            <a:pPr marL="0" lvl="0" indent="0">
              <a:buAutoNum type="arabicPeriod"/>
            </a:pPr>
            <a:r>
              <a:rPr lang="zh-CN" altLang="en-US" sz="1000" b="0">
                <a:solidFill>
                  <a:srgbClr val="0F1115"/>
                </a:solidFill>
              </a:rPr>
              <a:t>室内供热设施：居民用户含入户阀门，非居民用户不含分户阀门，其养护、维修、改造由热用户个人承担费用。</a:t>
            </a:r>
            <a:endParaRPr lang="zh-CN" altLang="en-US" sz="1000"/>
          </a:p>
          <a:p>
            <a:pPr marL="0" lvl="0" indent="0">
              <a:buAutoNum type="arabicPeriod"/>
            </a:pPr>
            <a:r>
              <a:rPr lang="zh-CN" altLang="en-US" sz="1000" b="0">
                <a:solidFill>
                  <a:srgbClr val="0F1115"/>
                </a:solidFill>
              </a:rPr>
              <a:t>委托维修：热用户可委托供热企业或有资质的建筑安装企业进行维修，供热企业不得拒绝。</a:t>
            </a:r>
            <a:endParaRPr lang="zh-CN" altLang="en-US" sz="1000"/>
          </a:p>
          <a:p>
            <a:pPr lvl="0">
              <a:buAutoNum type="arabicPeriod"/>
            </a:pPr>
            <a:r>
              <a:rPr lang="zh-CN" altLang="en-US" sz="1000" b="0">
                <a:solidFill>
                  <a:srgbClr val="0F1115"/>
                </a:solidFill>
              </a:rPr>
              <a:t>自行改造备案：若自行改造室内供热设施，需提前向供热企业备案，不得影响其他用户用热或系统安全。</a:t>
            </a:r>
            <a:endParaRPr lang="zh-CN" altLang="en-US" sz="1000"/>
          </a:p>
        </p:txBody>
      </p:sp>
      <p:sp>
        <p:nvSpPr>
          <p:cNvPr id="26" name="文本占位符 25"/>
          <p:cNvSpPr>
            <a:spLocks noGrp="1"/>
          </p:cNvSpPr>
          <p:nvPr>
            <p:ph type="body" idx="16400"/>
            <p:custDataLst>
              <p:tags r:id="rId10"/>
            </p:custDataLst>
          </p:nvPr>
        </p:nvSpPr>
        <p:spPr/>
        <p:txBody>
          <a:bodyPr/>
          <a:p>
            <a:endParaRPr lang="zh-CN" altLang="en-US"/>
          </a:p>
        </p:txBody>
      </p:sp>
      <p:sp>
        <p:nvSpPr>
          <p:cNvPr id="27" name="文本占位符 26"/>
          <p:cNvSpPr>
            <a:spLocks noGrp="1"/>
          </p:cNvSpPr>
          <p:nvPr>
            <p:ph type="body" idx="16394"/>
            <p:custDataLst>
              <p:tags r:id="rId11"/>
            </p:custDataLst>
          </p:nvPr>
        </p:nvSpPr>
        <p:spPr/>
        <p:txBody>
          <a:bodyPr/>
          <a:p>
            <a:endParaRPr lang="zh-CN" altLang="en-US"/>
          </a:p>
        </p:txBody>
      </p:sp>
      <p:sp>
        <p:nvSpPr>
          <p:cNvPr id="12" name="文本占位符 11"/>
          <p:cNvSpPr>
            <a:spLocks noGrp="1"/>
          </p:cNvSpPr>
          <p:nvPr>
            <p:ph type="body" idx="16392"/>
            <p:custDataLst>
              <p:tags r:id="rId12"/>
            </p:custDataLst>
          </p:nvPr>
        </p:nvSpPr>
        <p:spPr/>
        <p:txBody>
          <a:bodyPr>
            <a:noAutofit/>
          </a:bodyPr>
          <a:p>
            <a:r>
              <a:rPr lang="zh-CN" altLang="en-US" sz="2000" b="1"/>
              <a:t>共用设施：</a:t>
            </a:r>
            <a:endParaRPr lang="zh-CN" altLang="en-US" sz="2000" b="1"/>
          </a:p>
        </p:txBody>
      </p:sp>
      <p:sp>
        <p:nvSpPr>
          <p:cNvPr id="13" name="文本占位符 12"/>
          <p:cNvSpPr>
            <a:spLocks noGrp="1"/>
          </p:cNvSpPr>
          <p:nvPr>
            <p:ph type="body" idx="16393"/>
            <p:custDataLst>
              <p:tags r:id="rId13"/>
            </p:custDataLst>
          </p:nvPr>
        </p:nvSpPr>
        <p:spPr>
          <a:xfrm>
            <a:off x="1574762" y="4521238"/>
            <a:ext cx="4292600" cy="1219200"/>
          </a:xfrm>
        </p:spPr>
        <p:txBody>
          <a:bodyPr>
            <a:noAutofit/>
          </a:bodyPr>
          <a:p>
            <a:pPr marL="0" lvl="0" indent="0">
              <a:buAutoNum type="arabicPeriod"/>
            </a:pPr>
            <a:r>
              <a:rPr lang="zh-CN" altLang="en-US" sz="1000" b="0">
                <a:solidFill>
                  <a:srgbClr val="0F1115"/>
                </a:solidFill>
              </a:rPr>
              <a:t>表决程序：整栋楼共用供热设施的维护、更新、改造，需经专有部分面积占比三分之二以上或人数占比三分之二以上的业主参与表决，并经参与表决面积四分之三以上或人数四分之三以上同意。</a:t>
            </a:r>
            <a:endParaRPr lang="zh-CN" altLang="en-US" sz="1000"/>
          </a:p>
          <a:p>
            <a:pPr marL="0" lvl="0" indent="0">
              <a:buAutoNum type="arabicPeriod"/>
            </a:pPr>
            <a:r>
              <a:rPr lang="zh-CN" altLang="en-US" sz="1000" b="0">
                <a:solidFill>
                  <a:srgbClr val="0F1115"/>
                </a:solidFill>
              </a:rPr>
              <a:t>费用来源：费用优先从建筑物及其附属设施的维修资金中列支，不足部分由业主共同分摊。</a:t>
            </a:r>
            <a:endParaRPr lang="zh-CN" altLang="en-US" sz="1000"/>
          </a:p>
          <a:p>
            <a:pPr lvl="0">
              <a:buAutoNum type="arabicPeriod"/>
            </a:pPr>
            <a:r>
              <a:rPr lang="zh-CN" altLang="en-US" sz="1000" b="0">
                <a:solidFill>
                  <a:srgbClr val="0F1115"/>
                </a:solidFill>
              </a:rPr>
              <a:t>技术方案：应由单位、物业公司或业主委员会委托供热企业提出技术方案，报供热行政主管部门备案并公示。</a:t>
            </a:r>
            <a:endParaRPr lang="zh-CN" altLang="en-US" sz="1000"/>
          </a:p>
        </p:txBody>
      </p:sp>
      <p:sp>
        <p:nvSpPr>
          <p:cNvPr id="28" name="文本占位符 27"/>
          <p:cNvSpPr>
            <a:spLocks noGrp="1"/>
          </p:cNvSpPr>
          <p:nvPr>
            <p:ph type="body" idx="16401"/>
            <p:custDataLst>
              <p:tags r:id="rId14"/>
            </p:custDataLst>
          </p:nvPr>
        </p:nvSpPr>
        <p:spPr/>
        <p:txBody>
          <a:bodyPr/>
          <a:p>
            <a:endParaRPr lang="zh-CN" altLang="en-US"/>
          </a:p>
        </p:txBody>
      </p:sp>
      <p:sp>
        <p:nvSpPr>
          <p:cNvPr id="29" name="文本占位符 28"/>
          <p:cNvSpPr>
            <a:spLocks noGrp="1"/>
          </p:cNvSpPr>
          <p:nvPr>
            <p:ph type="body" idx="16397"/>
            <p:custDataLst>
              <p:tags r:id="rId15"/>
            </p:custDataLst>
          </p:nvPr>
        </p:nvSpPr>
        <p:spPr/>
        <p:txBody>
          <a:bodyPr/>
          <a:p>
            <a:endParaRPr lang="zh-CN" altLang="en-US"/>
          </a:p>
        </p:txBody>
      </p:sp>
      <p:sp>
        <p:nvSpPr>
          <p:cNvPr id="15" name="文本占位符 14"/>
          <p:cNvSpPr>
            <a:spLocks noGrp="1"/>
          </p:cNvSpPr>
          <p:nvPr>
            <p:ph type="body" idx="16395"/>
            <p:custDataLst>
              <p:tags r:id="rId16"/>
            </p:custDataLst>
          </p:nvPr>
        </p:nvSpPr>
        <p:spPr/>
        <p:txBody>
          <a:bodyPr>
            <a:noAutofit/>
          </a:bodyPr>
          <a:p>
            <a:r>
              <a:rPr lang="zh-CN" altLang="en-US" sz="2000" b="1"/>
              <a:t>禁止行为：</a:t>
            </a:r>
            <a:endParaRPr lang="zh-CN" altLang="en-US" sz="2000" b="1"/>
          </a:p>
        </p:txBody>
      </p:sp>
      <p:sp>
        <p:nvSpPr>
          <p:cNvPr id="16" name="文本占位符 15"/>
          <p:cNvSpPr>
            <a:spLocks noGrp="1"/>
          </p:cNvSpPr>
          <p:nvPr>
            <p:ph type="body" idx="16396"/>
            <p:custDataLst>
              <p:tags r:id="rId17"/>
            </p:custDataLst>
          </p:nvPr>
        </p:nvSpPr>
        <p:spPr>
          <a:xfrm>
            <a:off x="7289800" y="4572000"/>
            <a:ext cx="4503309" cy="1219200"/>
          </a:xfrm>
          <a:noFill/>
        </p:spPr>
        <p:txBody>
          <a:bodyPr vert="horz" wrap="square" lIns="0" tIns="0" rIns="0" bIns="0" rtlCol="0" anchor="t">
            <a:noAutofit/>
          </a:bodyPr>
          <a:p>
            <a:pPr marL="0" lvl="0" indent="0" algn="l" defTabSz="0" rtl="0" eaLnBrk="1" latinLnBrk="0" hangingPunct="1">
              <a:lnSpc>
                <a:spcPct val="125000"/>
              </a:lnSpc>
              <a:spcBef>
                <a:spcPct val="0"/>
              </a:spcBef>
              <a:spcAft>
                <a:spcPct val="0"/>
              </a:spcAft>
              <a:buAutoNum type="arabicPeriod"/>
            </a:pPr>
            <a:r>
              <a:rPr lang="zh-CN" altLang="en-US" sz="1000">
                <a:solidFill>
                  <a:srgbClr val="0F1115"/>
                </a:solidFill>
              </a:rPr>
              <a:t>在供热管网及附属设施外缘</a:t>
            </a:r>
            <a:r>
              <a:rPr lang="en-US" altLang="zh-CN" sz="1000">
                <a:solidFill>
                  <a:srgbClr val="0F1115"/>
                </a:solidFill>
              </a:rPr>
              <a:t>1.5</a:t>
            </a:r>
            <a:r>
              <a:rPr lang="zh-CN" altLang="en-US" sz="1000">
                <a:solidFill>
                  <a:srgbClr val="0F1115"/>
                </a:solidFill>
              </a:rPr>
              <a:t>米内修建建筑物、构筑物或进行挖坑、采砂、打桩、爆破等作业；</a:t>
            </a:r>
            <a:endParaRPr lang="en-US" altLang="zh-CN" sz="1000">
              <a:solidFill>
                <a:srgbClr val="0F1115"/>
              </a:solidFill>
            </a:endParaRPr>
          </a:p>
          <a:p>
            <a:pPr marL="0" lvl="0" indent="0" algn="l" defTabSz="0" rtl="0" eaLnBrk="1" latinLnBrk="0" hangingPunct="1">
              <a:lnSpc>
                <a:spcPct val="125000"/>
              </a:lnSpc>
              <a:spcBef>
                <a:spcPct val="0"/>
              </a:spcBef>
              <a:spcAft>
                <a:spcPct val="0"/>
              </a:spcAft>
              <a:buAutoNum type="arabicPeriod"/>
            </a:pPr>
            <a:r>
              <a:rPr lang="zh-CN" altLang="en-US" sz="1000">
                <a:solidFill>
                  <a:srgbClr val="0F1115"/>
                </a:solidFill>
              </a:rPr>
              <a:t>在</a:t>
            </a:r>
            <a:r>
              <a:rPr lang="en-US" altLang="zh-CN" sz="1000">
                <a:solidFill>
                  <a:srgbClr val="0F1115"/>
                </a:solidFill>
              </a:rPr>
              <a:t>1.5</a:t>
            </a:r>
            <a:r>
              <a:rPr lang="zh-CN" altLang="en-US" sz="1000">
                <a:solidFill>
                  <a:srgbClr val="0F1115"/>
                </a:solidFill>
              </a:rPr>
              <a:t>米内堆放垃圾、杂物，向管道、阀井中排放污水、有毒有害或腐蚀性液体；</a:t>
            </a:r>
            <a:endParaRPr lang="en-US" altLang="zh-CN" sz="1000">
              <a:solidFill>
                <a:srgbClr val="0F1115"/>
              </a:solidFill>
            </a:endParaRPr>
          </a:p>
          <a:p>
            <a:pPr marL="0" lvl="0" indent="0" algn="l" defTabSz="0" rtl="0" eaLnBrk="1" latinLnBrk="0" hangingPunct="1">
              <a:lnSpc>
                <a:spcPct val="125000"/>
              </a:lnSpc>
              <a:spcBef>
                <a:spcPct val="0"/>
              </a:spcBef>
              <a:spcAft>
                <a:spcPct val="0"/>
              </a:spcAft>
              <a:buAutoNum type="arabicPeriod"/>
            </a:pPr>
            <a:r>
              <a:rPr lang="zh-CN" altLang="en-US" sz="1000">
                <a:solidFill>
                  <a:srgbClr val="0F1115"/>
                </a:solidFill>
              </a:rPr>
              <a:t>在</a:t>
            </a:r>
            <a:r>
              <a:rPr lang="en-US" altLang="zh-CN" sz="1000">
                <a:solidFill>
                  <a:srgbClr val="0F1115"/>
                </a:solidFill>
              </a:rPr>
              <a:t>1.5</a:t>
            </a:r>
            <a:r>
              <a:rPr lang="zh-CN" altLang="en-US" sz="1000">
                <a:solidFill>
                  <a:srgbClr val="0F1115"/>
                </a:solidFill>
              </a:rPr>
              <a:t>米内地面上植树、埋设电杆、通讯杆等；</a:t>
            </a:r>
            <a:endParaRPr lang="en-US" altLang="zh-CN" sz="1000">
              <a:solidFill>
                <a:srgbClr val="0F1115"/>
              </a:solidFill>
            </a:endParaRPr>
          </a:p>
          <a:p>
            <a:pPr marL="0" lvl="0" indent="0" algn="l" defTabSz="0" rtl="0" eaLnBrk="1" latinLnBrk="0" hangingPunct="1">
              <a:lnSpc>
                <a:spcPct val="125000"/>
              </a:lnSpc>
              <a:spcBef>
                <a:spcPct val="0"/>
              </a:spcBef>
              <a:spcAft>
                <a:spcPct val="0"/>
              </a:spcAft>
              <a:buAutoNum type="arabicPeriod"/>
            </a:pPr>
            <a:r>
              <a:rPr lang="zh-CN" altLang="en-US" sz="1000">
                <a:solidFill>
                  <a:srgbClr val="0F1115"/>
                </a:solidFill>
              </a:rPr>
              <a:t>擅自将自建供热设施与公用供热设施连接；</a:t>
            </a:r>
            <a:endParaRPr lang="en-US" altLang="zh-CN" sz="1000">
              <a:solidFill>
                <a:srgbClr val="0F1115"/>
              </a:solidFill>
            </a:endParaRPr>
          </a:p>
          <a:p>
            <a:pPr marL="0" lvl="0" indent="0" algn="l" defTabSz="0" rtl="0" eaLnBrk="1" latinLnBrk="0" hangingPunct="1">
              <a:lnSpc>
                <a:spcPct val="125000"/>
              </a:lnSpc>
              <a:spcBef>
                <a:spcPct val="0"/>
              </a:spcBef>
              <a:spcAft>
                <a:spcPct val="0"/>
              </a:spcAft>
              <a:buAutoNum type="arabicPeriod"/>
            </a:pPr>
            <a:r>
              <a:rPr lang="zh-CN" altLang="en-US" sz="1000">
                <a:solidFill>
                  <a:srgbClr val="0F1115"/>
                </a:solidFill>
              </a:rPr>
              <a:t>破坏、盗卖城市供热设施；</a:t>
            </a:r>
            <a:endParaRPr lang="en-US" altLang="zh-CN" sz="1000">
              <a:solidFill>
                <a:srgbClr val="0F1115"/>
              </a:solidFill>
            </a:endParaRPr>
          </a:p>
          <a:p>
            <a:pPr marL="0" lvl="0" indent="0" algn="l" defTabSz="0" rtl="0" eaLnBrk="1" latinLnBrk="0" hangingPunct="1">
              <a:lnSpc>
                <a:spcPct val="125000"/>
              </a:lnSpc>
              <a:spcBef>
                <a:spcPct val="0"/>
              </a:spcBef>
              <a:spcAft>
                <a:spcPct val="0"/>
              </a:spcAft>
              <a:buAutoNum type="arabicPeriod"/>
            </a:pPr>
            <a:r>
              <a:rPr lang="zh-CN" altLang="en-US" sz="1000">
                <a:solidFill>
                  <a:srgbClr val="0F1115"/>
                </a:solidFill>
              </a:rPr>
              <a:t>其他损害供热设施和影响其使用功能的行为。</a:t>
            </a:r>
            <a:endParaRPr lang="zh-CN" altLang="en-US" sz="1000">
              <a:solidFill>
                <a:srgbClr val="0F1115"/>
              </a:solidFill>
            </a:endParaRPr>
          </a:p>
        </p:txBody>
      </p:sp>
    </p:spTree>
    <p:custDataLst>
      <p:tags r:id="rId1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r>
              <a:rPr lang="zh-CN" altLang="en-US"/>
              <a:t>四、供热管理：</a:t>
            </a:r>
            <a:endParaRPr lang="zh-CN" altLang="en-US"/>
          </a:p>
        </p:txBody>
      </p:sp>
      <p:sp>
        <p:nvSpPr>
          <p:cNvPr id="31" name="文本占位符 30"/>
          <p:cNvSpPr>
            <a:spLocks noGrp="1"/>
          </p:cNvSpPr>
          <p:nvPr>
            <p:ph type="body" idx="16398"/>
            <p:custDataLst>
              <p:tags r:id="rId2"/>
            </p:custDataLst>
          </p:nvPr>
        </p:nvSpPr>
        <p:spPr>
          <a:xfrm>
            <a:off x="494668" y="1981238"/>
            <a:ext cx="762000" cy="762000"/>
          </a:xfrm>
        </p:spPr>
        <p:txBody>
          <a:bodyPr/>
          <a:p>
            <a:endParaRPr lang="zh-CN" altLang="en-US"/>
          </a:p>
        </p:txBody>
      </p:sp>
      <p:sp>
        <p:nvSpPr>
          <p:cNvPr id="32" name="文本占位符 31"/>
          <p:cNvSpPr>
            <a:spLocks noGrp="1"/>
          </p:cNvSpPr>
          <p:nvPr>
            <p:ph type="body" idx="16388"/>
            <p:custDataLst>
              <p:tags r:id="rId3"/>
            </p:custDataLst>
          </p:nvPr>
        </p:nvSpPr>
        <p:spPr>
          <a:xfrm>
            <a:off x="666118" y="2184438"/>
            <a:ext cx="419100" cy="355600"/>
          </a:xfrm>
        </p:spPr>
        <p:txBody>
          <a:bodyPr/>
          <a:p>
            <a:endParaRPr lang="zh-CN" altLang="en-US"/>
          </a:p>
        </p:txBody>
      </p:sp>
      <p:sp>
        <p:nvSpPr>
          <p:cNvPr id="5" name="文本占位符 4"/>
          <p:cNvSpPr>
            <a:spLocks noGrp="1"/>
          </p:cNvSpPr>
          <p:nvPr>
            <p:ph type="body" idx="16386"/>
            <p:custDataLst>
              <p:tags r:id="rId4"/>
            </p:custDataLst>
          </p:nvPr>
        </p:nvSpPr>
        <p:spPr>
          <a:xfrm>
            <a:off x="1459868" y="1981238"/>
            <a:ext cx="4292600" cy="406400"/>
          </a:xfrm>
        </p:spPr>
        <p:txBody>
          <a:bodyPr>
            <a:normAutofit/>
          </a:bodyPr>
          <a:p>
            <a:r>
              <a:rPr lang="zh-CN" altLang="en-US" sz="2000"/>
              <a:t>供热质量与温度保障</a:t>
            </a:r>
            <a:endParaRPr lang="zh-CN" altLang="en-US" sz="2000"/>
          </a:p>
        </p:txBody>
      </p:sp>
      <p:sp>
        <p:nvSpPr>
          <p:cNvPr id="6" name="文本占位符 5"/>
          <p:cNvSpPr>
            <a:spLocks noGrp="1"/>
          </p:cNvSpPr>
          <p:nvPr>
            <p:ph type="body" idx="16387"/>
            <p:custDataLst>
              <p:tags r:id="rId5"/>
            </p:custDataLst>
          </p:nvPr>
        </p:nvSpPr>
        <p:spPr>
          <a:xfrm>
            <a:off x="1459868" y="2438438"/>
            <a:ext cx="4292600" cy="1219200"/>
          </a:xfrm>
        </p:spPr>
        <p:txBody>
          <a:bodyPr>
            <a:noAutofit/>
          </a:bodyPr>
          <a:p>
            <a:r>
              <a:rPr lang="zh-CN" altLang="en-US" sz="900"/>
              <a:t>供热标准：供热期内（</a:t>
            </a:r>
            <a:r>
              <a:rPr lang="en-US" altLang="zh-CN" sz="900"/>
              <a:t>11</a:t>
            </a:r>
            <a:r>
              <a:rPr lang="zh-CN" altLang="en-US" sz="900"/>
              <a:t>月</a:t>
            </a:r>
            <a:r>
              <a:rPr lang="en-US" altLang="zh-CN" sz="900"/>
              <a:t>1</a:t>
            </a:r>
            <a:r>
              <a:rPr lang="zh-CN" altLang="en-US" sz="900"/>
              <a:t>日至次年</a:t>
            </a:r>
            <a:r>
              <a:rPr lang="en-US" altLang="zh-CN" sz="900"/>
              <a:t>3</a:t>
            </a:r>
            <a:r>
              <a:rPr lang="zh-CN" altLang="en-US" sz="900"/>
              <a:t>月</a:t>
            </a:r>
            <a:r>
              <a:rPr lang="en-US" altLang="zh-CN" sz="900"/>
              <a:t>15</a:t>
            </a:r>
            <a:r>
              <a:rPr lang="zh-CN" altLang="en-US" sz="900"/>
              <a:t>日），除不可抗力外，供热企业应保证用户室内温度昼夜不低于</a:t>
            </a:r>
            <a:r>
              <a:rPr lang="en-US" altLang="zh-CN" sz="900"/>
              <a:t>20</a:t>
            </a:r>
            <a:r>
              <a:rPr lang="en-US" altLang="en-US" sz="900"/>
              <a:t>℃</a:t>
            </a:r>
            <a:r>
              <a:rPr lang="zh-CN" altLang="en-US" sz="900"/>
              <a:t>。</a:t>
            </a:r>
            <a:endParaRPr lang="en-US" altLang="zh-CN" sz="900"/>
          </a:p>
          <a:p>
            <a:r>
              <a:rPr lang="zh-CN" altLang="en-US" sz="900"/>
              <a:t>温度检测：用户认为温度不达标，可要求供热企业</a:t>
            </a:r>
            <a:r>
              <a:rPr lang="en-US" altLang="zh-CN" sz="900"/>
              <a:t>24</a:t>
            </a:r>
            <a:r>
              <a:rPr lang="zh-CN" altLang="en-US" sz="900"/>
              <a:t>小时内上门测温，双方签字确认结果。对检测结果有异议，可共同委托有资质的第三方机构复测，费用由责任方承担。</a:t>
            </a:r>
            <a:endParaRPr lang="zh-CN" altLang="en-US" sz="900"/>
          </a:p>
          <a:p>
            <a:r>
              <a:rPr lang="zh-CN" altLang="en-US" sz="900"/>
              <a:t>温度不达标处理：供热企业原因导致温度不达标的，应按温差折算退费。</a:t>
            </a:r>
            <a:endParaRPr lang="zh-CN" altLang="en-US" sz="900"/>
          </a:p>
          <a:p>
            <a:r>
              <a:rPr lang="zh-CN" altLang="en-US" sz="900"/>
              <a:t>因用户自身原因（如未缴费、私改设施、遮挡散热器等）导致温度不达标的，供热企业不承担责任。</a:t>
            </a:r>
            <a:endParaRPr lang="zh-CN" altLang="en-US" sz="900"/>
          </a:p>
        </p:txBody>
      </p:sp>
      <p:sp>
        <p:nvSpPr>
          <p:cNvPr id="33" name="文本占位符 32"/>
          <p:cNvSpPr>
            <a:spLocks noGrp="1"/>
          </p:cNvSpPr>
          <p:nvPr>
            <p:ph type="body" idx="16399"/>
            <p:custDataLst>
              <p:tags r:id="rId6"/>
            </p:custDataLst>
          </p:nvPr>
        </p:nvSpPr>
        <p:spPr/>
        <p:txBody>
          <a:bodyPr/>
          <a:p>
            <a:endParaRPr lang="zh-CN" altLang="en-US"/>
          </a:p>
        </p:txBody>
      </p:sp>
      <p:sp>
        <p:nvSpPr>
          <p:cNvPr id="34" name="文本占位符 33"/>
          <p:cNvSpPr>
            <a:spLocks noGrp="1"/>
          </p:cNvSpPr>
          <p:nvPr>
            <p:ph type="body" idx="16391"/>
            <p:custDataLst>
              <p:tags r:id="rId7"/>
            </p:custDataLst>
          </p:nvPr>
        </p:nvSpPr>
        <p:spPr/>
        <p:txBody>
          <a:bodyPr/>
          <a:p>
            <a:endParaRPr lang="zh-CN" altLang="en-US"/>
          </a:p>
        </p:txBody>
      </p:sp>
      <p:sp>
        <p:nvSpPr>
          <p:cNvPr id="9" name="文本占位符 8"/>
          <p:cNvSpPr>
            <a:spLocks noGrp="1"/>
          </p:cNvSpPr>
          <p:nvPr>
            <p:ph type="body" idx="16389"/>
            <p:custDataLst>
              <p:tags r:id="rId8"/>
            </p:custDataLst>
          </p:nvPr>
        </p:nvSpPr>
        <p:spPr/>
        <p:txBody>
          <a:bodyPr>
            <a:normAutofit/>
          </a:bodyPr>
          <a:p>
            <a:r>
              <a:rPr lang="zh-CN" altLang="en-US" sz="2000"/>
              <a:t>停热与应急保障</a:t>
            </a:r>
            <a:endParaRPr lang="zh-CN" altLang="en-US" sz="2000"/>
          </a:p>
        </p:txBody>
      </p:sp>
      <p:sp>
        <p:nvSpPr>
          <p:cNvPr id="10" name="文本占位符 9"/>
          <p:cNvSpPr>
            <a:spLocks noGrp="1"/>
          </p:cNvSpPr>
          <p:nvPr>
            <p:ph type="body" idx="16390"/>
            <p:custDataLst>
              <p:tags r:id="rId9"/>
            </p:custDataLst>
          </p:nvPr>
        </p:nvSpPr>
        <p:spPr>
          <a:xfrm>
            <a:off x="7270645" y="2438400"/>
            <a:ext cx="4292600" cy="1219200"/>
          </a:xfrm>
        </p:spPr>
        <p:txBody>
          <a:bodyPr>
            <a:noAutofit/>
          </a:bodyPr>
          <a:p>
            <a:r>
              <a:rPr lang="zh-CN" altLang="en-US" sz="1000"/>
              <a:t>停热通知：停热超过</a:t>
            </a:r>
            <a:r>
              <a:rPr lang="en-US" altLang="zh-CN" sz="1000"/>
              <a:t>8</a:t>
            </a:r>
            <a:r>
              <a:rPr lang="zh-CN" altLang="en-US" sz="1000"/>
              <a:t>小时，供热企业应通过媒体等方式通知用户，并向主管部门报告。</a:t>
            </a:r>
            <a:endParaRPr lang="en-US" altLang="zh-CN" sz="1000"/>
          </a:p>
          <a:p>
            <a:r>
              <a:rPr lang="zh-CN" altLang="en-US" sz="1000"/>
              <a:t>停热责任：因供热企业原因停热</a:t>
            </a:r>
            <a:r>
              <a:rPr lang="en-US" altLang="zh-CN" sz="1000"/>
              <a:t>24</a:t>
            </a:r>
            <a:r>
              <a:rPr lang="zh-CN" altLang="en-US" sz="1000"/>
              <a:t>小时以上，应按日双倍退还热费。未提前通知停热造成损失的，供热企业应赔偿。</a:t>
            </a:r>
            <a:endParaRPr lang="zh-CN" altLang="en-US" sz="1000"/>
          </a:p>
          <a:p>
            <a:r>
              <a:rPr lang="zh-CN" altLang="en-US" sz="1000"/>
              <a:t>抢修服务：供热企业应设立</a:t>
            </a:r>
            <a:r>
              <a:rPr lang="en-US" altLang="zh-CN" sz="1000"/>
              <a:t>24</a:t>
            </a:r>
            <a:r>
              <a:rPr lang="zh-CN" altLang="en-US" sz="1000"/>
              <a:t>小时抢修队伍，及时恢复供热。</a:t>
            </a:r>
            <a:endParaRPr lang="zh-CN" altLang="en-US" sz="1000"/>
          </a:p>
        </p:txBody>
      </p:sp>
      <p:sp>
        <p:nvSpPr>
          <p:cNvPr id="35" name="文本占位符 34"/>
          <p:cNvSpPr>
            <a:spLocks noGrp="1"/>
          </p:cNvSpPr>
          <p:nvPr>
            <p:ph type="body" idx="16400"/>
            <p:custDataLst>
              <p:tags r:id="rId10"/>
            </p:custDataLst>
          </p:nvPr>
        </p:nvSpPr>
        <p:spPr/>
        <p:txBody>
          <a:bodyPr/>
          <a:p>
            <a:endParaRPr lang="zh-CN" altLang="en-US"/>
          </a:p>
        </p:txBody>
      </p:sp>
      <p:sp>
        <p:nvSpPr>
          <p:cNvPr id="36" name="文本占位符 35"/>
          <p:cNvSpPr>
            <a:spLocks noGrp="1"/>
          </p:cNvSpPr>
          <p:nvPr>
            <p:ph type="body" idx="16394"/>
            <p:custDataLst>
              <p:tags r:id="rId11"/>
            </p:custDataLst>
          </p:nvPr>
        </p:nvSpPr>
        <p:spPr/>
        <p:txBody>
          <a:bodyPr/>
          <a:p>
            <a:endParaRPr lang="zh-CN" altLang="en-US"/>
          </a:p>
        </p:txBody>
      </p:sp>
      <p:sp>
        <p:nvSpPr>
          <p:cNvPr id="13" name="文本占位符 12"/>
          <p:cNvSpPr>
            <a:spLocks noGrp="1"/>
          </p:cNvSpPr>
          <p:nvPr>
            <p:ph type="body" idx="16392"/>
            <p:custDataLst>
              <p:tags r:id="rId12"/>
            </p:custDataLst>
          </p:nvPr>
        </p:nvSpPr>
        <p:spPr/>
        <p:txBody>
          <a:bodyPr>
            <a:normAutofit/>
          </a:bodyPr>
          <a:p>
            <a:r>
              <a:rPr lang="zh-CN" altLang="en-US" sz="1700"/>
              <a:t>用户监督与投诉渠道</a:t>
            </a:r>
            <a:endParaRPr lang="zh-CN" altLang="en-US" sz="1700"/>
          </a:p>
        </p:txBody>
      </p:sp>
      <p:sp>
        <p:nvSpPr>
          <p:cNvPr id="14" name="文本占位符 13"/>
          <p:cNvSpPr>
            <a:spLocks noGrp="1"/>
          </p:cNvSpPr>
          <p:nvPr>
            <p:ph type="body" idx="16393"/>
            <p:custDataLst>
              <p:tags r:id="rId13"/>
            </p:custDataLst>
          </p:nvPr>
        </p:nvSpPr>
        <p:spPr/>
        <p:txBody>
          <a:bodyPr>
            <a:normAutofit/>
          </a:bodyPr>
          <a:p>
            <a:r>
              <a:rPr lang="zh-CN" altLang="en-US" sz="1200"/>
              <a:t>投诉权利：用户有权投诉供热企业违规或违约行为。</a:t>
            </a:r>
            <a:endParaRPr lang="en-US" altLang="zh-CN" sz="1200"/>
          </a:p>
          <a:p>
            <a:r>
              <a:rPr lang="zh-CN" altLang="en-US" sz="1200"/>
              <a:t>处理时限：相关部门应在接到投诉后</a:t>
            </a:r>
            <a:r>
              <a:rPr lang="en-US" altLang="zh-CN" sz="1200"/>
              <a:t>15</a:t>
            </a:r>
            <a:r>
              <a:rPr lang="zh-CN" altLang="en-US" sz="1200"/>
              <a:t>日内反馈处理情况。</a:t>
            </a:r>
            <a:endParaRPr lang="en-US" altLang="zh-CN" sz="1200"/>
          </a:p>
          <a:p>
            <a:r>
              <a:rPr lang="zh-CN" altLang="en-US" sz="1200"/>
              <a:t>企业公开承诺：供热企业应公开服务标准、报修与投诉电话，建立</a:t>
            </a:r>
            <a:r>
              <a:rPr lang="en-US" altLang="zh-CN" sz="1200"/>
              <a:t>24</a:t>
            </a:r>
            <a:r>
              <a:rPr lang="zh-CN" altLang="en-US" sz="1200"/>
              <a:t>小时投诉受理制度。</a:t>
            </a:r>
            <a:endParaRPr lang="zh-CN" altLang="en-US" sz="1200"/>
          </a:p>
        </p:txBody>
      </p:sp>
      <p:sp>
        <p:nvSpPr>
          <p:cNvPr id="37" name="文本占位符 36"/>
          <p:cNvSpPr>
            <a:spLocks noGrp="1"/>
          </p:cNvSpPr>
          <p:nvPr>
            <p:ph type="body" idx="16401"/>
            <p:custDataLst>
              <p:tags r:id="rId14"/>
            </p:custDataLst>
          </p:nvPr>
        </p:nvSpPr>
        <p:spPr/>
        <p:txBody>
          <a:bodyPr/>
          <a:p>
            <a:endParaRPr lang="zh-CN" altLang="en-US"/>
          </a:p>
        </p:txBody>
      </p:sp>
      <p:sp>
        <p:nvSpPr>
          <p:cNvPr id="38" name="文本占位符 37"/>
          <p:cNvSpPr>
            <a:spLocks noGrp="1"/>
          </p:cNvSpPr>
          <p:nvPr>
            <p:ph type="body" idx="16397"/>
            <p:custDataLst>
              <p:tags r:id="rId15"/>
            </p:custDataLst>
          </p:nvPr>
        </p:nvSpPr>
        <p:spPr/>
        <p:txBody>
          <a:bodyPr/>
          <a:p>
            <a:endParaRPr lang="zh-CN" altLang="en-US"/>
          </a:p>
        </p:txBody>
      </p:sp>
      <p:sp>
        <p:nvSpPr>
          <p:cNvPr id="17" name="文本占位符 16"/>
          <p:cNvSpPr>
            <a:spLocks noGrp="1"/>
          </p:cNvSpPr>
          <p:nvPr>
            <p:ph type="body" idx="16395"/>
            <p:custDataLst>
              <p:tags r:id="rId16"/>
            </p:custDataLst>
          </p:nvPr>
        </p:nvSpPr>
        <p:spPr/>
        <p:txBody>
          <a:bodyPr>
            <a:normAutofit/>
          </a:bodyPr>
          <a:p>
            <a:r>
              <a:rPr lang="zh-CN" altLang="en-US" sz="1700"/>
              <a:t>用户义务与禁止行为</a:t>
            </a:r>
            <a:endParaRPr lang="zh-CN" altLang="en-US" sz="1700"/>
          </a:p>
        </p:txBody>
      </p:sp>
      <p:sp>
        <p:nvSpPr>
          <p:cNvPr id="18" name="文本占位符 17"/>
          <p:cNvSpPr>
            <a:spLocks noGrp="1"/>
          </p:cNvSpPr>
          <p:nvPr>
            <p:ph type="body" idx="16396"/>
            <p:custDataLst>
              <p:tags r:id="rId17"/>
            </p:custDataLst>
          </p:nvPr>
        </p:nvSpPr>
        <p:spPr/>
        <p:txBody>
          <a:bodyPr>
            <a:noAutofit/>
          </a:bodyPr>
          <a:p>
            <a:r>
              <a:rPr lang="zh-CN" altLang="en-US" sz="1000"/>
              <a:t>按时缴费：用户应按政府定价和合同约定缴纳热费。逾期可能产生违约金，经催告仍不缴纳的，供热企业可中止供热。</a:t>
            </a:r>
            <a:endParaRPr lang="en-US" altLang="zh-CN" sz="1000"/>
          </a:p>
          <a:p>
            <a:r>
              <a:rPr lang="zh-CN" altLang="en-US" sz="1000"/>
              <a:t>配合检查：用户应配合供热企业及相关部门的安全检查。</a:t>
            </a:r>
            <a:endParaRPr lang="zh-CN" altLang="en-US" sz="1000"/>
          </a:p>
          <a:p>
            <a:r>
              <a:rPr lang="zh-CN" altLang="en-US" sz="1000"/>
              <a:t>禁止行为（影响供热质量与安全的行为包括但不限于）：</a:t>
            </a:r>
            <a:r>
              <a:rPr lang="en-US" altLang="zh-CN" sz="1000"/>
              <a:t>1.</a:t>
            </a:r>
            <a:r>
              <a:rPr lang="zh-CN" altLang="en-US" sz="1000"/>
              <a:t>私改供热管线、加装循环泵、放水阀等；</a:t>
            </a:r>
            <a:r>
              <a:rPr lang="en-US" altLang="zh-CN" sz="1000"/>
              <a:t>2.</a:t>
            </a:r>
            <a:r>
              <a:rPr lang="zh-CN" altLang="en-US" sz="1000"/>
              <a:t>排放或取用供热系统热水；</a:t>
            </a:r>
            <a:r>
              <a:rPr lang="en-US" altLang="zh-CN" sz="1000"/>
              <a:t>3.</a:t>
            </a:r>
            <a:r>
              <a:rPr lang="zh-CN" altLang="en-US" sz="1000"/>
              <a:t>擅自扩大供热面积或改变用热用途；</a:t>
            </a:r>
            <a:r>
              <a:rPr lang="en-US" altLang="zh-CN" sz="1000"/>
              <a:t>4.</a:t>
            </a:r>
            <a:r>
              <a:rPr lang="zh-CN" altLang="en-US" sz="1000"/>
              <a:t>阻碍供热设施检修维护。</a:t>
            </a:r>
            <a:endParaRPr lang="zh-CN" altLang="en-US" sz="1000"/>
          </a:p>
          <a:p>
            <a:endParaRPr lang="en-US" altLang="zh-CN" sz="1000"/>
          </a:p>
          <a:p>
            <a:endParaRPr lang="zh-CN" altLang="en-US" sz="1000"/>
          </a:p>
        </p:txBody>
      </p:sp>
    </p:spTree>
    <p:custDataLst>
      <p:tags r:id="rId18"/>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标题 18"/>
          <p:cNvSpPr>
            <a:spLocks noGrp="1"/>
          </p:cNvSpPr>
          <p:nvPr>
            <p:ph type="ctrTitle" idx="16385"/>
            <p:custDataLst>
              <p:tags r:id="rId1"/>
            </p:custDataLst>
          </p:nvPr>
        </p:nvSpPr>
        <p:spPr/>
        <p:txBody>
          <a:bodyPr/>
          <a:p>
            <a:r>
              <a:rPr lang="zh-CN" altLang="en-US"/>
              <a:t>四、供热管理：</a:t>
            </a:r>
            <a:endParaRPr lang="zh-CN" altLang="en-US"/>
          </a:p>
        </p:txBody>
      </p:sp>
      <p:sp>
        <p:nvSpPr>
          <p:cNvPr id="20" name="文本占位符 19"/>
          <p:cNvSpPr>
            <a:spLocks noGrp="1"/>
          </p:cNvSpPr>
          <p:nvPr>
            <p:ph type="body" idx="16398"/>
            <p:custDataLst>
              <p:tags r:id="rId2"/>
            </p:custDataLst>
          </p:nvPr>
        </p:nvSpPr>
        <p:spPr/>
        <p:txBody>
          <a:bodyPr/>
          <a:p>
            <a:endParaRPr lang="zh-CN" altLang="en-US"/>
          </a:p>
        </p:txBody>
      </p:sp>
      <p:sp>
        <p:nvSpPr>
          <p:cNvPr id="21" name="文本占位符 20"/>
          <p:cNvSpPr>
            <a:spLocks noGrp="1"/>
          </p:cNvSpPr>
          <p:nvPr>
            <p:ph type="body" idx="16388"/>
            <p:custDataLst>
              <p:tags r:id="rId3"/>
            </p:custDataLst>
          </p:nvPr>
        </p:nvSpPr>
        <p:spPr/>
        <p:txBody>
          <a:bodyPr/>
          <a:p>
            <a:r>
              <a:rPr lang="en-US" altLang="zh-CN"/>
              <a:t>05</a:t>
            </a:r>
            <a:endParaRPr lang="zh-CN" altLang="en-US"/>
          </a:p>
        </p:txBody>
      </p:sp>
      <p:sp>
        <p:nvSpPr>
          <p:cNvPr id="22" name="文本占位符 21"/>
          <p:cNvSpPr>
            <a:spLocks noGrp="1"/>
          </p:cNvSpPr>
          <p:nvPr>
            <p:ph type="body" idx="16386"/>
            <p:custDataLst>
              <p:tags r:id="rId4"/>
            </p:custDataLst>
          </p:nvPr>
        </p:nvSpPr>
        <p:spPr/>
        <p:txBody>
          <a:bodyPr>
            <a:noAutofit/>
          </a:bodyPr>
          <a:p>
            <a:r>
              <a:rPr lang="zh-CN" altLang="en-US" sz="2200"/>
              <a:t>特殊用户保障</a:t>
            </a:r>
            <a:endParaRPr lang="zh-CN" altLang="en-US" sz="2200"/>
          </a:p>
        </p:txBody>
      </p:sp>
      <p:sp>
        <p:nvSpPr>
          <p:cNvPr id="23" name="文本占位符 22"/>
          <p:cNvSpPr>
            <a:spLocks noGrp="1"/>
          </p:cNvSpPr>
          <p:nvPr>
            <p:ph type="body" idx="16387"/>
            <p:custDataLst>
              <p:tags r:id="rId5"/>
            </p:custDataLst>
          </p:nvPr>
        </p:nvSpPr>
        <p:spPr/>
        <p:txBody>
          <a:bodyPr>
            <a:normAutofit fontScale="80000"/>
          </a:bodyPr>
          <a:p>
            <a:pPr marL="0" lvl="0">
              <a:buNone/>
            </a:pPr>
            <a:r>
              <a:rPr lang="en-US" altLang="zh-CN" sz="1200" b="0">
                <a:solidFill>
                  <a:srgbClr val="0F1115"/>
                </a:solidFill>
              </a:rPr>
              <a:t>1</a:t>
            </a:r>
            <a:r>
              <a:rPr lang="en-US" altLang="zh-CN" sz="1200" b="0">
                <a:solidFill>
                  <a:srgbClr val="0F1115"/>
                </a:solidFill>
                <a:cs typeface="Arial" panose="020B0604020202020204" pitchFamily="34" charset="0"/>
              </a:rPr>
              <a:t>.</a:t>
            </a:r>
            <a:r>
              <a:rPr lang="zh-CN" altLang="en-US" sz="1200" b="0">
                <a:solidFill>
                  <a:srgbClr val="0F1115"/>
                </a:solidFill>
              </a:rPr>
              <a:t>低保用户：可按规定申请热费减免或补助。</a:t>
            </a:r>
            <a:endParaRPr lang="zh-CN" altLang="en-US"/>
          </a:p>
          <a:p>
            <a:pPr marL="0" lvl="0">
              <a:buNone/>
            </a:pPr>
            <a:r>
              <a:rPr lang="en-US" altLang="zh-CN" sz="1200" b="0">
                <a:solidFill>
                  <a:srgbClr val="0F1115"/>
                </a:solidFill>
              </a:rPr>
              <a:t>2.</a:t>
            </a:r>
            <a:r>
              <a:rPr lang="zh-CN" altLang="en-US" sz="1200" b="0">
                <a:solidFill>
                  <a:srgbClr val="0F1115"/>
                </a:solidFill>
              </a:rPr>
              <a:t>停暖申请：</a:t>
            </a:r>
            <a:endParaRPr lang="zh-CN" altLang="en-US"/>
          </a:p>
          <a:p>
            <a:pPr lvl="1">
              <a:buChar char="•"/>
            </a:pPr>
            <a:r>
              <a:rPr lang="zh-CN" altLang="en-US" sz="1200" b="0">
                <a:solidFill>
                  <a:srgbClr val="0F1115"/>
                </a:solidFill>
              </a:rPr>
              <a:t>用户可在不影响他人的前提下申请停暖，但需缴纳30%管网损耗费。</a:t>
            </a:r>
            <a:endParaRPr lang="zh-CN" altLang="en-US"/>
          </a:p>
          <a:p>
            <a:pPr lvl="1">
              <a:buChar char="•"/>
            </a:pPr>
            <a:r>
              <a:rPr lang="zh-CN" altLang="en-US" sz="1200" b="0">
                <a:solidFill>
                  <a:srgbClr val="0F1115"/>
                </a:solidFill>
              </a:rPr>
              <a:t>停暖需提前30日申请，逾期视为继续用热。</a:t>
            </a:r>
            <a:endParaRPr lang="zh-CN" altLang="en-US"/>
          </a:p>
          <a:p>
            <a:pPr lvl="1">
              <a:buChar char="•"/>
            </a:pPr>
            <a:r>
              <a:rPr lang="zh-CN" altLang="en-US" sz="1200" b="0">
                <a:solidFill>
                  <a:srgbClr val="0F1115"/>
                </a:solidFill>
              </a:rPr>
              <a:t>未分户、新建建筑首年等情形不得申请停暖。</a:t>
            </a:r>
            <a:endParaRPr lang="zh-CN" altLang="en-US"/>
          </a:p>
        </p:txBody>
      </p:sp>
      <p:sp>
        <p:nvSpPr>
          <p:cNvPr id="24" name="文本占位符 23"/>
          <p:cNvSpPr>
            <a:spLocks noGrp="1"/>
          </p:cNvSpPr>
          <p:nvPr>
            <p:ph type="body" idx="16399"/>
            <p:custDataLst>
              <p:tags r:id="rId6"/>
            </p:custDataLst>
          </p:nvPr>
        </p:nvSpPr>
        <p:spPr/>
        <p:txBody>
          <a:bodyPr/>
          <a:p>
            <a:endParaRPr lang="zh-CN" altLang="en-US"/>
          </a:p>
        </p:txBody>
      </p:sp>
      <p:sp>
        <p:nvSpPr>
          <p:cNvPr id="25" name="文本占位符 24"/>
          <p:cNvSpPr>
            <a:spLocks noGrp="1"/>
          </p:cNvSpPr>
          <p:nvPr>
            <p:ph type="body" idx="16391"/>
            <p:custDataLst>
              <p:tags r:id="rId7"/>
            </p:custDataLst>
          </p:nvPr>
        </p:nvSpPr>
        <p:spPr/>
        <p:txBody>
          <a:bodyPr/>
          <a:p>
            <a:r>
              <a:rPr lang="en-US" altLang="zh-CN"/>
              <a:t>06</a:t>
            </a:r>
            <a:endParaRPr lang="zh-CN" altLang="en-US"/>
          </a:p>
        </p:txBody>
      </p:sp>
      <p:sp>
        <p:nvSpPr>
          <p:cNvPr id="26" name="文本占位符 25"/>
          <p:cNvSpPr>
            <a:spLocks noGrp="1"/>
          </p:cNvSpPr>
          <p:nvPr>
            <p:ph type="body" idx="16389"/>
            <p:custDataLst>
              <p:tags r:id="rId8"/>
            </p:custDataLst>
          </p:nvPr>
        </p:nvSpPr>
        <p:spPr/>
        <p:txBody>
          <a:bodyPr/>
          <a:p>
            <a:r>
              <a:rPr lang="zh-CN" altLang="en-US" sz="2200"/>
              <a:t>合同与信息管理</a:t>
            </a:r>
            <a:endParaRPr lang="zh-CN" altLang="en-US" sz="2200"/>
          </a:p>
        </p:txBody>
      </p:sp>
      <p:sp>
        <p:nvSpPr>
          <p:cNvPr id="27" name="文本占位符 26"/>
          <p:cNvSpPr>
            <a:spLocks noGrp="1"/>
          </p:cNvSpPr>
          <p:nvPr>
            <p:ph type="body" idx="16390"/>
            <p:custDataLst>
              <p:tags r:id="rId9"/>
            </p:custDataLst>
          </p:nvPr>
        </p:nvSpPr>
        <p:spPr/>
        <p:txBody>
          <a:bodyPr>
            <a:normAutofit fontScale="60000"/>
          </a:bodyPr>
          <a:p>
            <a:r>
              <a:rPr lang="en-US" altLang="zh-CN"/>
              <a:t>1.</a:t>
            </a:r>
            <a:r>
              <a:rPr lang="zh-CN" altLang="en-US"/>
              <a:t>合同签订：供热关系以合同为准，未签合同但实际用热视为事实关系。</a:t>
            </a:r>
            <a:endParaRPr lang="en-US" altLang="zh-CN"/>
          </a:p>
          <a:p>
            <a:r>
              <a:rPr lang="en-US" altLang="zh-CN"/>
              <a:t>2.</a:t>
            </a:r>
            <a:r>
              <a:rPr lang="zh-CN" altLang="en-US"/>
              <a:t>信息变更：房屋产权或使用权变更后，应在</a:t>
            </a:r>
            <a:r>
              <a:rPr lang="en-US" altLang="zh-CN"/>
              <a:t>30</a:t>
            </a:r>
            <a:r>
              <a:rPr lang="zh-CN" altLang="en-US"/>
              <a:t>日内办理供热合同变更。</a:t>
            </a:r>
            <a:endParaRPr lang="en-US" altLang="zh-CN"/>
          </a:p>
          <a:p>
            <a:r>
              <a:rPr lang="en-US" altLang="zh-CN"/>
              <a:t>3.</a:t>
            </a:r>
            <a:r>
              <a:rPr lang="zh-CN" altLang="en-US"/>
              <a:t>欠费查询：房屋交易前，可向供热企业查询欠费情况，供热企业应在</a:t>
            </a:r>
            <a:r>
              <a:rPr lang="en-US" altLang="zh-CN"/>
              <a:t>5—10</a:t>
            </a:r>
            <a:r>
              <a:rPr lang="zh-CN" altLang="en-US"/>
              <a:t>个工作日内反馈。</a:t>
            </a:r>
            <a:endParaRPr lang="zh-CN" altLang="en-US"/>
          </a:p>
        </p:txBody>
      </p:sp>
      <p:sp>
        <p:nvSpPr>
          <p:cNvPr id="36" name="文本框 35"/>
          <p:cNvSpPr txBox="1"/>
          <p:nvPr/>
        </p:nvSpPr>
        <p:spPr>
          <a:xfrm>
            <a:off x="1273831" y="4175867"/>
            <a:ext cx="9470177" cy="977443"/>
          </a:xfrm>
          <a:prstGeom prst="rect">
            <a:avLst/>
          </a:prstGeom>
          <a:noFill/>
        </p:spPr>
        <p:txBody>
          <a:bodyPr wrap="square" rtlCol="0" anchor="t">
            <a:noAutofit/>
          </a:bodyPr>
          <a:p>
            <a:r>
              <a:rPr lang="zh-CN" altLang="en-US"/>
              <a:t>用户权利：获得不低于</a:t>
            </a:r>
            <a:r>
              <a:rPr lang="en-US" altLang="zh-CN"/>
              <a:t>20</a:t>
            </a:r>
            <a:r>
              <a:rPr lang="en-US" altLang="en-US"/>
              <a:t>℃</a:t>
            </a:r>
            <a:r>
              <a:rPr lang="zh-CN" altLang="en-US"/>
              <a:t>的室温、申请测温、投诉供热企业、申请停暖、享受低保减免等。</a:t>
            </a:r>
            <a:endParaRPr lang="zh-CN" altLang="en-US"/>
          </a:p>
          <a:p>
            <a:endParaRPr lang="en-US" altLang="zh-CN"/>
          </a:p>
          <a:p>
            <a:r>
              <a:rPr lang="zh-CN" altLang="en-US"/>
              <a:t>用户责任：按时缴费、不私改设施、配合检查、不实施影响供热安全的行为。</a:t>
            </a:r>
            <a:endParaRPr lang="zh-CN" altLang="en-US"/>
          </a:p>
          <a:p>
            <a:endParaRPr lang="en-US" altLang="zh-CN"/>
          </a:p>
          <a:p>
            <a:endParaRPr lang="zh-CN" altLang="en-US"/>
          </a:p>
        </p:txBody>
      </p:sp>
    </p:spTree>
    <p:custDataLst>
      <p:tags r:id="rId10"/>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r>
              <a:rPr lang="zh-CN" altLang="en-US"/>
              <a:t>五、用热合同管理：</a:t>
            </a:r>
            <a:endParaRPr lang="zh-CN" altLang="en-US"/>
          </a:p>
        </p:txBody>
      </p:sp>
      <p:sp>
        <p:nvSpPr>
          <p:cNvPr id="3" name="装饰  1"/>
          <p:cNvSpPr>
            <a:spLocks noGrp="1"/>
          </p:cNvSpPr>
          <p:nvPr>
            <p:ph type="body" idx="16398"/>
            <p:custDataLst>
              <p:tags r:id="rId2"/>
            </p:custDataLst>
          </p:nvPr>
        </p:nvSpPr>
        <p:spPr/>
        <p:txBody>
          <a:bodyPr/>
          <a:p>
            <a:r>
              <a:rPr lang="zh-CN" altLang="en-US"/>
              <a:t> </a:t>
            </a:r>
            <a:endParaRPr lang="zh-CN" altLang="en-US"/>
          </a:p>
        </p:txBody>
      </p:sp>
      <p:sp>
        <p:nvSpPr>
          <p:cNvPr id="4" name="文本占位符 3"/>
          <p:cNvSpPr>
            <a:spLocks noGrp="1"/>
          </p:cNvSpPr>
          <p:nvPr>
            <p:ph type="body" idx="16388"/>
            <p:custDataLst>
              <p:tags r:id="rId3"/>
            </p:custDataLst>
          </p:nvPr>
        </p:nvSpPr>
        <p:spPr/>
        <p:txBody>
          <a:bodyPr/>
          <a:p>
            <a:r>
              <a:rPr lang="zh-CN" altLang="en-US"/>
              <a:t>01</a:t>
            </a:r>
            <a:endParaRPr lang="zh-CN" altLang="en-US"/>
          </a:p>
        </p:txBody>
      </p:sp>
      <p:sp>
        <p:nvSpPr>
          <p:cNvPr id="5" name="文本占位符 4"/>
          <p:cNvSpPr>
            <a:spLocks noGrp="1"/>
          </p:cNvSpPr>
          <p:nvPr>
            <p:ph type="body" idx="16386"/>
            <p:custDataLst>
              <p:tags r:id="rId4"/>
            </p:custDataLst>
          </p:nvPr>
        </p:nvSpPr>
        <p:spPr/>
        <p:txBody>
          <a:bodyPr>
            <a:normAutofit/>
          </a:bodyPr>
          <a:p>
            <a:r>
              <a:rPr lang="zh-CN" altLang="en-US"/>
              <a:t>合同签订与效力</a:t>
            </a:r>
            <a:endParaRPr lang="zh-CN" altLang="en-US"/>
          </a:p>
        </p:txBody>
      </p:sp>
      <p:sp>
        <p:nvSpPr>
          <p:cNvPr id="6" name="文本占位符 5"/>
          <p:cNvSpPr>
            <a:spLocks noGrp="1"/>
          </p:cNvSpPr>
          <p:nvPr>
            <p:ph type="body" idx="16387"/>
            <p:custDataLst>
              <p:tags r:id="rId5"/>
            </p:custDataLst>
          </p:nvPr>
        </p:nvSpPr>
        <p:spPr>
          <a:xfrm>
            <a:off x="1574800" y="2438400"/>
            <a:ext cx="4548669" cy="1219200"/>
          </a:xfrm>
        </p:spPr>
        <p:txBody>
          <a:bodyPr>
            <a:normAutofit/>
          </a:bodyPr>
          <a:p>
            <a:pPr marL="0" lvl="0">
              <a:buNone/>
            </a:pPr>
            <a:r>
              <a:rPr lang="zh-CN" altLang="en-US" sz="1200" b="0">
                <a:solidFill>
                  <a:srgbClr val="0F1115"/>
                </a:solidFill>
              </a:rPr>
              <a:t>合同是基础：供热关系以签订《供用热合同》为法律依据。</a:t>
            </a:r>
            <a:endParaRPr lang="zh-CN" altLang="en-US" sz="1200" b="0">
              <a:solidFill>
                <a:srgbClr val="0F1115"/>
              </a:solidFill>
            </a:endParaRPr>
          </a:p>
          <a:p>
            <a:pPr marL="0" lvl="0">
              <a:buNone/>
            </a:pPr>
            <a:r>
              <a:rPr lang="zh-CN" altLang="en-US" sz="1200" b="0">
                <a:solidFill>
                  <a:srgbClr val="0F1115"/>
                </a:solidFill>
              </a:rPr>
              <a:t>事实供热关系：即使未签书面合同，只要供热企业已实际供热，双方即形成事实供用热关系，权利义务仍受本办法约束。</a:t>
            </a:r>
            <a:endParaRPr lang="zh-CN" altLang="en-US"/>
          </a:p>
        </p:txBody>
      </p:sp>
      <p:sp>
        <p:nvSpPr>
          <p:cNvPr id="7" name="装饰  5"/>
          <p:cNvSpPr>
            <a:spLocks noGrp="1"/>
          </p:cNvSpPr>
          <p:nvPr>
            <p:ph type="body" idx="16399"/>
            <p:custDataLst>
              <p:tags r:id="rId6"/>
            </p:custDataLst>
          </p:nvPr>
        </p:nvSpPr>
        <p:spPr/>
        <p:txBody>
          <a:bodyPr/>
          <a:p>
            <a:r>
              <a:rPr lang="zh-CN" altLang="en-US"/>
              <a:t> </a:t>
            </a:r>
            <a:endParaRPr lang="zh-CN" altLang="en-US"/>
          </a:p>
        </p:txBody>
      </p:sp>
      <p:sp>
        <p:nvSpPr>
          <p:cNvPr id="8" name="文本占位符 7"/>
          <p:cNvSpPr>
            <a:spLocks noGrp="1"/>
          </p:cNvSpPr>
          <p:nvPr>
            <p:ph type="body" idx="16391"/>
            <p:custDataLst>
              <p:tags r:id="rId7"/>
            </p:custDataLst>
          </p:nvPr>
        </p:nvSpPr>
        <p:spPr/>
        <p:txBody>
          <a:bodyPr/>
          <a:p>
            <a:r>
              <a:rPr lang="zh-CN" altLang="en-US"/>
              <a:t>02</a:t>
            </a:r>
            <a:endParaRPr lang="zh-CN" altLang="en-US"/>
          </a:p>
        </p:txBody>
      </p:sp>
      <p:sp>
        <p:nvSpPr>
          <p:cNvPr id="9" name="文本占位符 8"/>
          <p:cNvSpPr>
            <a:spLocks noGrp="1"/>
          </p:cNvSpPr>
          <p:nvPr>
            <p:ph type="body" idx="16389"/>
            <p:custDataLst>
              <p:tags r:id="rId8"/>
            </p:custDataLst>
          </p:nvPr>
        </p:nvSpPr>
        <p:spPr/>
        <p:txBody>
          <a:bodyPr>
            <a:normAutofit/>
          </a:bodyPr>
          <a:p>
            <a:pPr marL="0" indent="0" algn="l" defTabSz="0" rtl="0" eaLnBrk="1" latinLnBrk="0" hangingPunct="1">
              <a:lnSpc>
                <a:spcPct val="111000"/>
              </a:lnSpc>
              <a:spcBef>
                <a:spcPct val="0"/>
              </a:spcBef>
              <a:spcAft>
                <a:spcPct val="0"/>
              </a:spcAft>
              <a:buNone/>
            </a:pPr>
            <a:r>
              <a:rPr lang="zh-CN" altLang="en-US">
                <a:solidFill>
                  <a:schemeClr val="tx1"/>
                </a:solidFill>
              </a:rPr>
              <a:t>用户信息变更与过户</a:t>
            </a:r>
            <a:endParaRPr lang="zh-CN" altLang="en-US">
              <a:solidFill>
                <a:schemeClr val="tx1"/>
              </a:solidFill>
            </a:endParaRPr>
          </a:p>
        </p:txBody>
      </p:sp>
      <p:sp>
        <p:nvSpPr>
          <p:cNvPr id="10" name="文本占位符 9"/>
          <p:cNvSpPr>
            <a:spLocks noGrp="1"/>
          </p:cNvSpPr>
          <p:nvPr>
            <p:ph type="body" idx="16390"/>
            <p:custDataLst>
              <p:tags r:id="rId9"/>
            </p:custDataLst>
          </p:nvPr>
        </p:nvSpPr>
        <p:spPr>
          <a:xfrm>
            <a:off x="7289800" y="2438400"/>
            <a:ext cx="4484154" cy="1219200"/>
          </a:xfrm>
        </p:spPr>
        <p:txBody>
          <a:bodyPr>
            <a:noAutofit/>
          </a:bodyPr>
          <a:p>
            <a:r>
              <a:rPr lang="zh-CN" altLang="en-US" sz="900"/>
              <a:t>及时办理变更：房屋买卖、继承、赠与等产权或使用权变更后，新用户须在</a:t>
            </a:r>
            <a:r>
              <a:rPr lang="en-US" altLang="zh-CN" sz="900"/>
              <a:t>30</a:t>
            </a:r>
            <a:r>
              <a:rPr lang="zh-CN" altLang="en-US" sz="900"/>
              <a:t>日内主动到供热企业办理合同变更手续。</a:t>
            </a:r>
            <a:endParaRPr lang="en-US" altLang="zh-CN" sz="900"/>
          </a:p>
          <a:p>
            <a:r>
              <a:rPr lang="zh-CN" altLang="en-US" sz="900"/>
              <a:t>欠费责任划分：房屋交易前，买卖双方应共同向供热企业查询欠费情况。建议在买卖合同或转让协议中明确约定历史欠费的承担方；未约定的，由新权利人（现住户）承担，其清偿后可向原权利人追偿。供热企业应在</a:t>
            </a:r>
            <a:r>
              <a:rPr lang="en-US" altLang="zh-CN" sz="900"/>
              <a:t>5-10</a:t>
            </a:r>
            <a:r>
              <a:rPr lang="zh-CN" altLang="en-US" sz="900"/>
              <a:t>个工作日内提供书面欠费信息。</a:t>
            </a:r>
            <a:endParaRPr lang="en-US" altLang="zh-CN" sz="900"/>
          </a:p>
          <a:p>
            <a:r>
              <a:rPr lang="zh-CN" altLang="en-US" sz="900"/>
              <a:t>供热企业义务：产权变更后，供热企业应向新用户送达《供热缴费责任告知书》，明确后续缴费责任。</a:t>
            </a:r>
            <a:endParaRPr lang="zh-CN" altLang="en-US" sz="900"/>
          </a:p>
        </p:txBody>
      </p:sp>
      <p:sp>
        <p:nvSpPr>
          <p:cNvPr id="11" name="装饰  9"/>
          <p:cNvSpPr>
            <a:spLocks noGrp="1"/>
          </p:cNvSpPr>
          <p:nvPr>
            <p:ph type="body" idx="16400"/>
            <p:custDataLst>
              <p:tags r:id="rId10"/>
            </p:custDataLst>
          </p:nvPr>
        </p:nvSpPr>
        <p:spPr/>
        <p:txBody>
          <a:bodyPr/>
          <a:p>
            <a:r>
              <a:rPr lang="zh-CN" altLang="en-US"/>
              <a:t> </a:t>
            </a:r>
            <a:endParaRPr lang="zh-CN" altLang="en-US"/>
          </a:p>
        </p:txBody>
      </p:sp>
      <p:sp>
        <p:nvSpPr>
          <p:cNvPr id="12" name="文本占位符 11"/>
          <p:cNvSpPr>
            <a:spLocks noGrp="1"/>
          </p:cNvSpPr>
          <p:nvPr>
            <p:ph type="body" idx="16394"/>
            <p:custDataLst>
              <p:tags r:id="rId11"/>
            </p:custDataLst>
          </p:nvPr>
        </p:nvSpPr>
        <p:spPr/>
        <p:txBody>
          <a:bodyPr/>
          <a:p>
            <a:r>
              <a:rPr lang="zh-CN" altLang="en-US"/>
              <a:t>03</a:t>
            </a:r>
            <a:endParaRPr lang="zh-CN" altLang="en-US"/>
          </a:p>
        </p:txBody>
      </p:sp>
      <p:sp>
        <p:nvSpPr>
          <p:cNvPr id="13" name="文本占位符 12"/>
          <p:cNvSpPr>
            <a:spLocks noGrp="1"/>
          </p:cNvSpPr>
          <p:nvPr>
            <p:ph type="body" idx="16392"/>
            <p:custDataLst>
              <p:tags r:id="rId12"/>
            </p:custDataLst>
          </p:nvPr>
        </p:nvSpPr>
        <p:spPr/>
        <p:txBody>
          <a:bodyPr>
            <a:normAutofit/>
          </a:bodyPr>
          <a:p>
            <a:pPr marL="0" indent="0" algn="l" defTabSz="0" rtl="0" eaLnBrk="1" latinLnBrk="0" hangingPunct="1">
              <a:lnSpc>
                <a:spcPct val="111000"/>
              </a:lnSpc>
              <a:spcBef>
                <a:spcPct val="0"/>
              </a:spcBef>
              <a:spcAft>
                <a:spcPct val="0"/>
              </a:spcAft>
              <a:buNone/>
            </a:pPr>
            <a:r>
              <a:rPr lang="zh-CN" altLang="en-US">
                <a:solidFill>
                  <a:schemeClr val="tx1"/>
                </a:solidFill>
              </a:rPr>
              <a:t>用户主要义务</a:t>
            </a:r>
            <a:endParaRPr lang="zh-CN" altLang="en-US">
              <a:solidFill>
                <a:schemeClr val="tx1"/>
              </a:solidFill>
            </a:endParaRPr>
          </a:p>
        </p:txBody>
      </p:sp>
      <p:sp>
        <p:nvSpPr>
          <p:cNvPr id="14" name="文本占位符 13"/>
          <p:cNvSpPr>
            <a:spLocks noGrp="1"/>
          </p:cNvSpPr>
          <p:nvPr>
            <p:ph type="body" idx="16393"/>
            <p:custDataLst>
              <p:tags r:id="rId13"/>
            </p:custDataLst>
          </p:nvPr>
        </p:nvSpPr>
        <p:spPr>
          <a:xfrm>
            <a:off x="1574762" y="4581578"/>
            <a:ext cx="4548726" cy="1219200"/>
          </a:xfrm>
        </p:spPr>
        <p:txBody>
          <a:bodyPr>
            <a:normAutofit fontScale="70000"/>
          </a:bodyPr>
          <a:p>
            <a:r>
              <a:rPr lang="zh-CN" altLang="en-US"/>
              <a:t>按时足额缴费：按政府定价及合同约定的时间和方式缴纳热费。</a:t>
            </a:r>
            <a:endParaRPr lang="zh-CN" altLang="en-US"/>
          </a:p>
          <a:p>
            <a:r>
              <a:rPr lang="zh-CN" altLang="en-US"/>
              <a:t>配合安全检查：接受供热企业或监管部门对用热设施的检查。</a:t>
            </a:r>
            <a:endParaRPr lang="zh-CN" altLang="en-US"/>
          </a:p>
          <a:p>
            <a:r>
              <a:rPr lang="zh-CN" altLang="en-US"/>
              <a:t>定期清洗维护：定期清洗和维修自己户内的供热管道、散热器等设施。</a:t>
            </a:r>
            <a:endParaRPr lang="zh-CN" altLang="en-US"/>
          </a:p>
          <a:p>
            <a:r>
              <a:rPr lang="zh-CN" altLang="en-US"/>
              <a:t>承租人责任：承租人应规范使用，故意损坏需赔偿；非故意损坏由房屋所有权人负责维修。</a:t>
            </a:r>
            <a:endParaRPr lang="zh-CN" altLang="en-US"/>
          </a:p>
          <a:p>
            <a:endParaRPr lang="en-US" altLang="zh-CN"/>
          </a:p>
          <a:p>
            <a:endParaRPr lang="zh-CN" altLang="en-US"/>
          </a:p>
        </p:txBody>
      </p:sp>
      <p:sp>
        <p:nvSpPr>
          <p:cNvPr id="15" name="装饰  3"/>
          <p:cNvSpPr>
            <a:spLocks noGrp="1"/>
          </p:cNvSpPr>
          <p:nvPr>
            <p:ph type="body" idx="16401"/>
            <p:custDataLst>
              <p:tags r:id="rId14"/>
            </p:custDataLst>
          </p:nvPr>
        </p:nvSpPr>
        <p:spPr/>
        <p:txBody>
          <a:bodyPr/>
          <a:p>
            <a:r>
              <a:rPr lang="zh-CN" altLang="en-US"/>
              <a:t> </a:t>
            </a:r>
            <a:endParaRPr lang="zh-CN" altLang="en-US"/>
          </a:p>
        </p:txBody>
      </p:sp>
      <p:sp>
        <p:nvSpPr>
          <p:cNvPr id="16" name="文本占位符 15"/>
          <p:cNvSpPr>
            <a:spLocks noGrp="1"/>
          </p:cNvSpPr>
          <p:nvPr>
            <p:ph type="body" idx="16397"/>
            <p:custDataLst>
              <p:tags r:id="rId15"/>
            </p:custDataLst>
          </p:nvPr>
        </p:nvSpPr>
        <p:spPr/>
        <p:txBody>
          <a:bodyPr/>
          <a:p>
            <a:r>
              <a:rPr lang="zh-CN" altLang="en-US"/>
              <a:t>04</a:t>
            </a:r>
            <a:endParaRPr lang="zh-CN" altLang="en-US"/>
          </a:p>
        </p:txBody>
      </p:sp>
      <p:sp>
        <p:nvSpPr>
          <p:cNvPr id="17" name="文本占位符 16"/>
          <p:cNvSpPr>
            <a:spLocks noGrp="1"/>
          </p:cNvSpPr>
          <p:nvPr>
            <p:ph type="body" idx="16395"/>
            <p:custDataLst>
              <p:tags r:id="rId16"/>
            </p:custDataLst>
          </p:nvPr>
        </p:nvSpPr>
        <p:spPr/>
        <p:txBody>
          <a:bodyPr>
            <a:normAutofit/>
          </a:bodyPr>
          <a:p>
            <a:pPr marL="0" indent="0" algn="l" defTabSz="0" rtl="0" eaLnBrk="1" latinLnBrk="0" hangingPunct="1">
              <a:lnSpc>
                <a:spcPct val="111000"/>
              </a:lnSpc>
              <a:spcBef>
                <a:spcPct val="0"/>
              </a:spcBef>
              <a:spcAft>
                <a:spcPct val="0"/>
              </a:spcAft>
              <a:buNone/>
            </a:pPr>
            <a:r>
              <a:rPr lang="zh-CN" altLang="en-US">
                <a:solidFill>
                  <a:schemeClr val="tx1"/>
                </a:solidFill>
              </a:rPr>
              <a:t>用户权利与争议解决</a:t>
            </a:r>
            <a:endParaRPr lang="zh-CN" altLang="en-US">
              <a:solidFill>
                <a:schemeClr val="tx1"/>
              </a:solidFill>
            </a:endParaRPr>
          </a:p>
        </p:txBody>
      </p:sp>
      <p:sp>
        <p:nvSpPr>
          <p:cNvPr id="18" name="文本占位符 17"/>
          <p:cNvSpPr>
            <a:spLocks noGrp="1"/>
          </p:cNvSpPr>
          <p:nvPr>
            <p:ph type="body" idx="16396"/>
            <p:custDataLst>
              <p:tags r:id="rId17"/>
            </p:custDataLst>
          </p:nvPr>
        </p:nvSpPr>
        <p:spPr>
          <a:xfrm>
            <a:off x="7289762" y="4581578"/>
            <a:ext cx="4378799" cy="1219200"/>
          </a:xfrm>
        </p:spPr>
        <p:txBody>
          <a:bodyPr>
            <a:normAutofit fontScale="60000"/>
          </a:bodyPr>
          <a:p>
            <a:r>
              <a:rPr lang="zh-CN" altLang="en-US"/>
              <a:t>投诉权：若供热企业违反合同或本办法规定，用户有权向供热行政主管部门投诉。</a:t>
            </a:r>
            <a:endParaRPr lang="en-US" altLang="zh-CN"/>
          </a:p>
          <a:p>
            <a:r>
              <a:rPr lang="zh-CN" altLang="en-US"/>
              <a:t>处理时限：相关部门应在接到投诉后</a:t>
            </a:r>
            <a:r>
              <a:rPr lang="en-US" altLang="zh-CN"/>
              <a:t>15</a:t>
            </a:r>
            <a:r>
              <a:rPr lang="zh-CN" altLang="en-US"/>
              <a:t>日内将查处情况反馈投诉人。</a:t>
            </a:r>
            <a:endParaRPr lang="en-US" altLang="zh-CN"/>
          </a:p>
          <a:p>
            <a:r>
              <a:rPr lang="zh-CN" altLang="en-US"/>
              <a:t>计量争议处理：对热计量仪表数据有异议，可要求双方共同委托法定计量机构检定。若仪表误差超标，检定费由供热企业承担；否则由提出异议的用户承担。</a:t>
            </a:r>
            <a:endParaRPr lang="zh-CN" altLang="en-US"/>
          </a:p>
        </p:txBody>
      </p:sp>
    </p:spTree>
    <p:custDataLst>
      <p:tags r:id="rId1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r>
              <a:rPr lang="zh-CN" altLang="en-US"/>
              <a:t>六、热费管理</a:t>
            </a:r>
            <a:endParaRPr lang="zh-CN" altLang="en-US"/>
          </a:p>
        </p:txBody>
      </p:sp>
      <p:sp>
        <p:nvSpPr>
          <p:cNvPr id="15" name="文本占位符 14"/>
          <p:cNvSpPr>
            <a:spLocks noGrp="1"/>
          </p:cNvSpPr>
          <p:nvPr>
            <p:ph type="body" idx="16398"/>
            <p:custDataLst>
              <p:tags r:id="rId2"/>
            </p:custDataLst>
          </p:nvPr>
        </p:nvSpPr>
        <p:spPr/>
        <p:txBody>
          <a:bodyPr/>
          <a:p>
            <a:endParaRPr lang="zh-CN" altLang="en-US"/>
          </a:p>
        </p:txBody>
      </p:sp>
      <p:sp>
        <p:nvSpPr>
          <p:cNvPr id="16" name="文本占位符 15"/>
          <p:cNvSpPr>
            <a:spLocks noGrp="1"/>
          </p:cNvSpPr>
          <p:nvPr>
            <p:ph type="body" idx="16388"/>
            <p:custDataLst>
              <p:tags r:id="rId3"/>
            </p:custDataLst>
          </p:nvPr>
        </p:nvSpPr>
        <p:spPr/>
        <p:txBody>
          <a:bodyPr/>
          <a:p>
            <a:endParaRPr lang="zh-CN" altLang="en-US"/>
          </a:p>
        </p:txBody>
      </p:sp>
      <p:sp>
        <p:nvSpPr>
          <p:cNvPr id="4" name="文本占位符 3"/>
          <p:cNvSpPr>
            <a:spLocks noGrp="1"/>
          </p:cNvSpPr>
          <p:nvPr>
            <p:ph type="body" idx="16386"/>
            <p:custDataLst>
              <p:tags r:id="rId4"/>
            </p:custDataLst>
          </p:nvPr>
        </p:nvSpPr>
        <p:spPr>
          <a:xfrm>
            <a:off x="1574762" y="1904579"/>
            <a:ext cx="4292600" cy="339356"/>
          </a:xfrm>
        </p:spPr>
        <p:txBody>
          <a:bodyPr>
            <a:noAutofit/>
          </a:bodyPr>
          <a:p>
            <a:r>
              <a:rPr lang="zh-CN" altLang="en-US" sz="2000" b="1"/>
              <a:t>缴费核心规则</a:t>
            </a:r>
            <a:endParaRPr lang="zh-CN" altLang="en-US" sz="2000" b="1"/>
          </a:p>
        </p:txBody>
      </p:sp>
      <p:sp>
        <p:nvSpPr>
          <p:cNvPr id="5" name="文本占位符 4"/>
          <p:cNvSpPr>
            <a:spLocks noGrp="1"/>
          </p:cNvSpPr>
          <p:nvPr>
            <p:ph type="body" idx="16387"/>
            <p:custDataLst>
              <p:tags r:id="rId5"/>
            </p:custDataLst>
          </p:nvPr>
        </p:nvSpPr>
        <p:spPr>
          <a:xfrm>
            <a:off x="1459830" y="2254978"/>
            <a:ext cx="4512867" cy="1959583"/>
          </a:xfrm>
        </p:spPr>
        <p:txBody>
          <a:bodyPr>
            <a:noAutofit/>
          </a:bodyPr>
          <a:p>
            <a:pPr marL="0" lvl="0" indent="0">
              <a:buAutoNum type="arabicPeriod"/>
            </a:pPr>
            <a:r>
              <a:rPr lang="zh-CN" altLang="en-US" sz="900" b="0">
                <a:solidFill>
                  <a:srgbClr val="0F1115"/>
                </a:solidFill>
              </a:rPr>
              <a:t>缴费周期</a:t>
            </a:r>
            <a:endParaRPr lang="zh-CN" altLang="en-US" sz="900"/>
          </a:p>
          <a:p>
            <a:pPr lvl="1">
              <a:buChar char="•"/>
            </a:pPr>
            <a:r>
              <a:rPr lang="zh-CN" altLang="en-US" sz="900" b="0">
                <a:solidFill>
                  <a:srgbClr val="0F1115"/>
                </a:solidFill>
              </a:rPr>
              <a:t>时间：当年采暖期开始前至次年3月15日。</a:t>
            </a:r>
            <a:endParaRPr lang="zh-CN" altLang="en-US" sz="900"/>
          </a:p>
          <a:p>
            <a:pPr lvl="1">
              <a:buChar char="•"/>
            </a:pPr>
            <a:r>
              <a:rPr lang="zh-CN" altLang="en-US" sz="900" b="0">
                <a:solidFill>
                  <a:srgbClr val="0F1115"/>
                </a:solidFill>
              </a:rPr>
              <a:t>通知：供热企业应在缴费期开始前15日，通过官网、APP或小区公告公示通知。</a:t>
            </a:r>
            <a:endParaRPr lang="zh-CN" altLang="en-US" sz="900"/>
          </a:p>
          <a:p>
            <a:pPr marL="0" lvl="0" indent="0">
              <a:buAutoNum type="arabicPeriod"/>
            </a:pPr>
            <a:r>
              <a:rPr lang="zh-CN" altLang="en-US" sz="900" b="0">
                <a:solidFill>
                  <a:srgbClr val="0F1115"/>
                </a:solidFill>
              </a:rPr>
              <a:t>缴费方式与鼓励政策</a:t>
            </a:r>
            <a:endParaRPr lang="zh-CN" altLang="en-US" sz="900"/>
          </a:p>
          <a:p>
            <a:pPr lvl="1">
              <a:buChar char="•"/>
            </a:pPr>
            <a:r>
              <a:rPr lang="zh-CN" altLang="en-US" sz="900" b="0">
                <a:solidFill>
                  <a:srgbClr val="0F1115"/>
                </a:solidFill>
              </a:rPr>
              <a:t>两种计费方式：按建筑面积计费或按热量计费（由政府定价）。</a:t>
            </a:r>
            <a:endParaRPr lang="zh-CN" altLang="en-US" sz="900"/>
          </a:p>
          <a:p>
            <a:pPr lvl="1">
              <a:buChar char="•"/>
            </a:pPr>
            <a:r>
              <a:rPr lang="zh-CN" altLang="en-US" sz="900" b="0">
                <a:solidFill>
                  <a:srgbClr val="0F1115"/>
                </a:solidFill>
              </a:rPr>
              <a:t>鼓励早缴：鼓励用户在采暖期开始前一次性缴清热费，供热企业可给予适当优惠。</a:t>
            </a:r>
            <a:endParaRPr lang="zh-CN" altLang="en-US" sz="900"/>
          </a:p>
          <a:p>
            <a:pPr lvl="1">
              <a:buChar char="•"/>
            </a:pPr>
            <a:r>
              <a:rPr lang="zh-CN" altLang="en-US" sz="900" b="0">
                <a:solidFill>
                  <a:srgbClr val="0F1115"/>
                </a:solidFill>
              </a:rPr>
              <a:t>违约金：逾期未缴费，应按合同约定支付违约金。</a:t>
            </a:r>
            <a:endParaRPr lang="zh-CN" altLang="en-US" sz="900"/>
          </a:p>
          <a:p>
            <a:pPr marL="0" lvl="0" indent="0">
              <a:buAutoNum type="arabicPeriod"/>
            </a:pPr>
            <a:r>
              <a:rPr lang="zh-CN" altLang="en-US" sz="900" b="0">
                <a:solidFill>
                  <a:srgbClr val="0F1115"/>
                </a:solidFill>
              </a:rPr>
              <a:t>欠费处理</a:t>
            </a:r>
            <a:endParaRPr lang="zh-CN" altLang="en-US" sz="900"/>
          </a:p>
          <a:p>
            <a:pPr lvl="1">
              <a:buChar char="•"/>
            </a:pPr>
            <a:r>
              <a:rPr lang="zh-CN" altLang="en-US" sz="900" b="0">
                <a:solidFill>
                  <a:srgbClr val="0F1115"/>
                </a:solidFill>
              </a:rPr>
              <a:t>经催告后在合理期限内仍不缴纳热费和违约金的，供热企业有权中止供暖，并依法追责。</a:t>
            </a:r>
            <a:endParaRPr lang="zh-CN" altLang="en-US" sz="900"/>
          </a:p>
        </p:txBody>
      </p:sp>
      <p:sp>
        <p:nvSpPr>
          <p:cNvPr id="17" name="文本占位符 16"/>
          <p:cNvSpPr>
            <a:spLocks noGrp="1"/>
          </p:cNvSpPr>
          <p:nvPr>
            <p:ph type="body" idx="16399"/>
            <p:custDataLst>
              <p:tags r:id="rId6"/>
            </p:custDataLst>
          </p:nvPr>
        </p:nvSpPr>
        <p:spPr/>
        <p:txBody>
          <a:bodyPr/>
          <a:p>
            <a:endParaRPr lang="zh-CN" altLang="en-US"/>
          </a:p>
        </p:txBody>
      </p:sp>
      <p:sp>
        <p:nvSpPr>
          <p:cNvPr id="18" name="文本占位符 17"/>
          <p:cNvSpPr>
            <a:spLocks noGrp="1"/>
          </p:cNvSpPr>
          <p:nvPr>
            <p:ph type="body" idx="16391"/>
            <p:custDataLst>
              <p:tags r:id="rId7"/>
            </p:custDataLst>
          </p:nvPr>
        </p:nvSpPr>
        <p:spPr/>
        <p:txBody>
          <a:bodyPr/>
          <a:p>
            <a:endParaRPr lang="zh-CN" altLang="en-US"/>
          </a:p>
        </p:txBody>
      </p:sp>
      <p:sp>
        <p:nvSpPr>
          <p:cNvPr id="7" name="文本占位符 6"/>
          <p:cNvSpPr>
            <a:spLocks noGrp="1"/>
          </p:cNvSpPr>
          <p:nvPr>
            <p:ph type="body" idx="16389"/>
            <p:custDataLst>
              <p:tags r:id="rId8"/>
            </p:custDataLst>
          </p:nvPr>
        </p:nvSpPr>
        <p:spPr/>
        <p:txBody>
          <a:bodyPr>
            <a:normAutofit/>
          </a:bodyPr>
          <a:p>
            <a:pPr marL="0" indent="0" algn="l" defTabSz="0" rtl="0" eaLnBrk="1" latinLnBrk="0" hangingPunct="1">
              <a:lnSpc>
                <a:spcPct val="111000"/>
              </a:lnSpc>
              <a:spcBef>
                <a:spcPct val="0"/>
              </a:spcBef>
              <a:spcAft>
                <a:spcPct val="0"/>
              </a:spcAft>
              <a:buNone/>
            </a:pPr>
            <a:r>
              <a:rPr lang="zh-CN" altLang="en-US" sz="2000" b="1">
                <a:solidFill>
                  <a:schemeClr val="tx1"/>
                </a:solidFill>
              </a:rPr>
              <a:t>停暖、恢复与损耗费</a:t>
            </a:r>
            <a:endParaRPr lang="zh-CN" altLang="en-US" sz="2000" b="1">
              <a:solidFill>
                <a:schemeClr val="tx1"/>
              </a:solidFill>
            </a:endParaRPr>
          </a:p>
        </p:txBody>
      </p:sp>
      <p:sp>
        <p:nvSpPr>
          <p:cNvPr id="8" name="文本占位符 7"/>
          <p:cNvSpPr>
            <a:spLocks noGrp="1"/>
          </p:cNvSpPr>
          <p:nvPr>
            <p:ph type="body" idx="16390"/>
            <p:custDataLst>
              <p:tags r:id="rId9"/>
            </p:custDataLst>
          </p:nvPr>
        </p:nvSpPr>
        <p:spPr>
          <a:xfrm>
            <a:off x="7289762" y="2321294"/>
            <a:ext cx="4388377" cy="1826942"/>
          </a:xfrm>
        </p:spPr>
        <p:txBody>
          <a:bodyPr>
            <a:noAutofit/>
          </a:bodyPr>
          <a:p>
            <a:pPr marL="0" lvl="0" indent="0">
              <a:buAutoNum type="arabicPeriod"/>
            </a:pPr>
            <a:r>
              <a:rPr lang="zh-CN" altLang="en-US" sz="900" b="0">
                <a:solidFill>
                  <a:srgbClr val="0F1115"/>
                </a:solidFill>
              </a:rPr>
              <a:t>办理时间</a:t>
            </a:r>
            <a:endParaRPr lang="en-US" altLang="en-US" sz="900" b="0">
              <a:solidFill>
                <a:srgbClr val="0F1115"/>
              </a:solidFill>
            </a:endParaRPr>
          </a:p>
          <a:p>
            <a:pPr lvl="1">
              <a:buChar char="•"/>
            </a:pPr>
            <a:r>
              <a:rPr lang="zh-CN" altLang="en-US" sz="900" b="0">
                <a:solidFill>
                  <a:srgbClr val="0F1115"/>
                </a:solidFill>
              </a:rPr>
              <a:t>新入网、停暖、恢复供暖等业务，需在每年供热期开始前30日提出申请。</a:t>
            </a:r>
            <a:endParaRPr lang="en-US" altLang="en-US" sz="900" b="0">
              <a:solidFill>
                <a:srgbClr val="0F1115"/>
              </a:solidFill>
            </a:endParaRPr>
          </a:p>
          <a:p>
            <a:pPr lvl="1">
              <a:buChar char="•"/>
            </a:pPr>
            <a:r>
              <a:rPr lang="zh-CN" altLang="en-US" sz="900" b="0">
                <a:solidFill>
                  <a:srgbClr val="0F1115"/>
                </a:solidFill>
              </a:rPr>
              <a:t>逾期视为自动延续上一年状态（继续用暖或停暖），采暖期内不再办理相关业务。</a:t>
            </a:r>
            <a:endParaRPr lang="en-US" altLang="en-US" sz="900" b="0">
              <a:solidFill>
                <a:srgbClr val="0F1115"/>
              </a:solidFill>
            </a:endParaRPr>
          </a:p>
          <a:p>
            <a:pPr marL="0" lvl="0" indent="0">
              <a:buAutoNum type="arabicPeriod"/>
            </a:pPr>
            <a:r>
              <a:rPr lang="zh-CN" altLang="en-US" sz="900" b="0">
                <a:solidFill>
                  <a:srgbClr val="0F1115"/>
                </a:solidFill>
              </a:rPr>
              <a:t>停暖条件与费用</a:t>
            </a:r>
            <a:endParaRPr lang="en-US" altLang="en-US" sz="900" b="0">
              <a:solidFill>
                <a:srgbClr val="0F1115"/>
              </a:solidFill>
            </a:endParaRPr>
          </a:p>
          <a:p>
            <a:pPr lvl="1">
              <a:buChar char="•"/>
            </a:pPr>
            <a:r>
              <a:rPr lang="zh-CN" altLang="en-US" sz="900" b="0">
                <a:solidFill>
                  <a:srgbClr val="0F1115"/>
                </a:solidFill>
              </a:rPr>
              <a:t>可申请停暖的情形：不影响其他用户、无欠费、系统允许。</a:t>
            </a:r>
            <a:endParaRPr lang="en-US" altLang="en-US" sz="900" b="0">
              <a:solidFill>
                <a:srgbClr val="0F1115"/>
              </a:solidFill>
            </a:endParaRPr>
          </a:p>
          <a:p>
            <a:pPr lvl="1">
              <a:buChar char="•"/>
            </a:pPr>
            <a:r>
              <a:rPr lang="zh-CN" altLang="en-US" sz="900" b="0">
                <a:solidFill>
                  <a:srgbClr val="0F1115"/>
                </a:solidFill>
              </a:rPr>
              <a:t>需缴纳损耗费：按房屋建筑面积采暖费总额的</a:t>
            </a:r>
            <a:r>
              <a:rPr lang="en-US" altLang="en-US" sz="900" b="0">
                <a:solidFill>
                  <a:srgbClr val="0F1115"/>
                </a:solidFill>
              </a:rPr>
              <a:t>30%</a:t>
            </a:r>
            <a:r>
              <a:rPr lang="zh-CN" altLang="en-US" sz="900" b="0">
                <a:solidFill>
                  <a:srgbClr val="0F1115"/>
                </a:solidFill>
              </a:rPr>
              <a:t>缴纳“热管网损耗费”</a:t>
            </a:r>
            <a:endParaRPr lang="zh-CN" altLang="en-US" sz="900" b="0">
              <a:solidFill>
                <a:srgbClr val="0F1115"/>
              </a:solidFill>
            </a:endParaRPr>
          </a:p>
          <a:p>
            <a:pPr marL="0" lvl="1" indent="0">
              <a:buNone/>
            </a:pPr>
            <a:r>
              <a:rPr lang="en-US" altLang="zh-CN" sz="900">
                <a:solidFill>
                  <a:srgbClr val="0F1115"/>
                </a:solidFill>
              </a:rPr>
              <a:t>3.</a:t>
            </a:r>
            <a:r>
              <a:rPr lang="zh-CN" altLang="en-US" sz="900">
                <a:solidFill>
                  <a:srgbClr val="0F1115"/>
                </a:solidFill>
              </a:rPr>
              <a:t>禁止停暖的情形</a:t>
            </a:r>
            <a:r>
              <a:rPr lang="zh-CN" altLang="en-US" sz="900" b="0">
                <a:solidFill>
                  <a:srgbClr val="0F1115"/>
                </a:solidFill>
              </a:rPr>
              <a:t>：</a:t>
            </a:r>
            <a:endParaRPr lang="zh-CN" altLang="en-US" sz="900" b="0">
              <a:solidFill>
                <a:srgbClr val="0F1115"/>
              </a:solidFill>
            </a:endParaRPr>
          </a:p>
          <a:p>
            <a:pPr lvl="1">
              <a:buChar char="•"/>
            </a:pPr>
            <a:r>
              <a:rPr lang="zh-CN" altLang="en-US" sz="900" b="0">
                <a:solidFill>
                  <a:srgbClr val="0F1115"/>
                </a:solidFill>
              </a:rPr>
              <a:t>供热系统未实现分户循环；</a:t>
            </a:r>
            <a:endParaRPr lang="en-US" altLang="en-US" sz="900" b="0">
              <a:solidFill>
                <a:srgbClr val="0F1115"/>
              </a:solidFill>
            </a:endParaRPr>
          </a:p>
          <a:p>
            <a:pPr lvl="1">
              <a:buChar char="•"/>
            </a:pPr>
            <a:r>
              <a:rPr lang="zh-CN" altLang="en-US" sz="900" b="0">
                <a:solidFill>
                  <a:srgbClr val="0F1115"/>
                </a:solidFill>
              </a:rPr>
              <a:t>新建建筑首次接入集中供热的首个采暖期；</a:t>
            </a:r>
            <a:endParaRPr lang="en-US" altLang="en-US" sz="900" b="0">
              <a:solidFill>
                <a:srgbClr val="0F1115"/>
              </a:solidFill>
            </a:endParaRPr>
          </a:p>
          <a:p>
            <a:pPr lvl="1">
              <a:buChar char="•"/>
            </a:pPr>
            <a:r>
              <a:rPr lang="zh-CN" altLang="en-US" sz="900" b="0">
                <a:solidFill>
                  <a:srgbClr val="0F1115"/>
                </a:solidFill>
              </a:rPr>
              <a:t>其他可能危害供热安全的情形。</a:t>
            </a:r>
            <a:endParaRPr lang="en-US" altLang="en-US" sz="900" b="0">
              <a:solidFill>
                <a:srgbClr val="0F1115"/>
              </a:solidFill>
            </a:endParaRPr>
          </a:p>
        </p:txBody>
      </p:sp>
      <p:sp>
        <p:nvSpPr>
          <p:cNvPr id="19" name="文本占位符 18"/>
          <p:cNvSpPr>
            <a:spLocks noGrp="1"/>
          </p:cNvSpPr>
          <p:nvPr>
            <p:ph type="body" idx="16400"/>
            <p:custDataLst>
              <p:tags r:id="rId10"/>
            </p:custDataLst>
          </p:nvPr>
        </p:nvSpPr>
        <p:spPr>
          <a:xfrm>
            <a:off x="609619" y="4469174"/>
            <a:ext cx="762000" cy="762000"/>
          </a:xfrm>
        </p:spPr>
        <p:txBody>
          <a:bodyPr/>
          <a:p>
            <a:endParaRPr lang="zh-CN" altLang="en-US"/>
          </a:p>
        </p:txBody>
      </p:sp>
      <p:sp>
        <p:nvSpPr>
          <p:cNvPr id="20" name="文本占位符 19"/>
          <p:cNvSpPr>
            <a:spLocks noGrp="1"/>
          </p:cNvSpPr>
          <p:nvPr>
            <p:ph type="body" idx="16394"/>
            <p:custDataLst>
              <p:tags r:id="rId11"/>
            </p:custDataLst>
          </p:nvPr>
        </p:nvSpPr>
        <p:spPr>
          <a:xfrm>
            <a:off x="781069" y="4672374"/>
            <a:ext cx="419100" cy="355600"/>
          </a:xfrm>
        </p:spPr>
        <p:txBody>
          <a:bodyPr/>
          <a:p>
            <a:endParaRPr lang="zh-CN" altLang="en-US"/>
          </a:p>
        </p:txBody>
      </p:sp>
      <p:sp>
        <p:nvSpPr>
          <p:cNvPr id="10" name="文本占位符 9"/>
          <p:cNvSpPr>
            <a:spLocks noGrp="1"/>
          </p:cNvSpPr>
          <p:nvPr>
            <p:ph type="body" idx="16392"/>
            <p:custDataLst>
              <p:tags r:id="rId12"/>
            </p:custDataLst>
          </p:nvPr>
        </p:nvSpPr>
        <p:spPr>
          <a:xfrm>
            <a:off x="1574819" y="4469174"/>
            <a:ext cx="4292600" cy="406400"/>
          </a:xfrm>
        </p:spPr>
        <p:txBody>
          <a:bodyPr>
            <a:normAutofit/>
          </a:bodyPr>
          <a:p>
            <a:pPr marL="0" indent="0" algn="l" defTabSz="0" rtl="0" eaLnBrk="1" latinLnBrk="0" hangingPunct="1">
              <a:lnSpc>
                <a:spcPct val="111000"/>
              </a:lnSpc>
              <a:spcBef>
                <a:spcPct val="0"/>
              </a:spcBef>
              <a:spcAft>
                <a:spcPct val="0"/>
              </a:spcAft>
              <a:buNone/>
            </a:pPr>
            <a:r>
              <a:rPr lang="zh-CN" altLang="en-US" sz="2000" b="1">
                <a:solidFill>
                  <a:schemeClr val="tx1"/>
                </a:solidFill>
              </a:rPr>
              <a:t>低保用户费用减免</a:t>
            </a:r>
            <a:endParaRPr lang="zh-CN" altLang="en-US" sz="2000" b="1">
              <a:solidFill>
                <a:schemeClr val="tx1"/>
              </a:solidFill>
            </a:endParaRPr>
          </a:p>
        </p:txBody>
      </p:sp>
      <p:sp>
        <p:nvSpPr>
          <p:cNvPr id="11" name="文本占位符 10"/>
          <p:cNvSpPr>
            <a:spLocks noGrp="1"/>
          </p:cNvSpPr>
          <p:nvPr>
            <p:ph type="body" idx="16393"/>
            <p:custDataLst>
              <p:tags r:id="rId13"/>
            </p:custDataLst>
          </p:nvPr>
        </p:nvSpPr>
        <p:spPr>
          <a:xfrm>
            <a:off x="1574762" y="5027993"/>
            <a:ext cx="4397916" cy="734467"/>
          </a:xfrm>
        </p:spPr>
        <p:txBody>
          <a:bodyPr>
            <a:noAutofit/>
          </a:bodyPr>
          <a:p>
            <a:r>
              <a:rPr lang="zh-CN" altLang="en-US" sz="1000"/>
              <a:t>低保用户可按规定申请热费减免或补助，喀什市户籍的城乡低保户、特困供养人员等特殊群体可申请热费减免，经民政部门审核确认后，通过财政补贴或企业核减方式实现，保障困难群众用热权益。</a:t>
            </a:r>
            <a:endParaRPr lang="zh-CN" altLang="en-US" sz="1000"/>
          </a:p>
        </p:txBody>
      </p:sp>
      <p:sp>
        <p:nvSpPr>
          <p:cNvPr id="21" name="文本占位符 20"/>
          <p:cNvSpPr>
            <a:spLocks noGrp="1"/>
          </p:cNvSpPr>
          <p:nvPr>
            <p:ph type="body" idx="16401"/>
            <p:custDataLst>
              <p:tags r:id="rId14"/>
            </p:custDataLst>
          </p:nvPr>
        </p:nvSpPr>
        <p:spPr>
          <a:xfrm>
            <a:off x="6324619" y="4469174"/>
            <a:ext cx="762000" cy="762000"/>
          </a:xfrm>
        </p:spPr>
        <p:txBody>
          <a:bodyPr/>
          <a:p>
            <a:endParaRPr lang="zh-CN" altLang="en-US"/>
          </a:p>
        </p:txBody>
      </p:sp>
      <p:sp>
        <p:nvSpPr>
          <p:cNvPr id="22" name="文本占位符 21"/>
          <p:cNvSpPr>
            <a:spLocks noGrp="1"/>
          </p:cNvSpPr>
          <p:nvPr>
            <p:ph type="body" idx="16397"/>
            <p:custDataLst>
              <p:tags r:id="rId15"/>
            </p:custDataLst>
          </p:nvPr>
        </p:nvSpPr>
        <p:spPr>
          <a:xfrm>
            <a:off x="6496069" y="4672374"/>
            <a:ext cx="419100" cy="355600"/>
          </a:xfrm>
        </p:spPr>
        <p:txBody>
          <a:bodyPr/>
          <a:p>
            <a:endParaRPr lang="zh-CN" altLang="en-US"/>
          </a:p>
        </p:txBody>
      </p:sp>
      <p:sp>
        <p:nvSpPr>
          <p:cNvPr id="13" name="文本占位符 12"/>
          <p:cNvSpPr>
            <a:spLocks noGrp="1"/>
          </p:cNvSpPr>
          <p:nvPr>
            <p:ph type="body" idx="16395"/>
            <p:custDataLst>
              <p:tags r:id="rId16"/>
            </p:custDataLst>
          </p:nvPr>
        </p:nvSpPr>
        <p:spPr>
          <a:xfrm>
            <a:off x="7289819" y="4469174"/>
            <a:ext cx="4292600" cy="406400"/>
          </a:xfrm>
        </p:spPr>
        <p:txBody>
          <a:bodyPr>
            <a:normAutofit/>
          </a:bodyPr>
          <a:p>
            <a:pPr marL="0" indent="0" algn="l" defTabSz="0" rtl="0" eaLnBrk="1" latinLnBrk="0" hangingPunct="1">
              <a:lnSpc>
                <a:spcPct val="111000"/>
              </a:lnSpc>
              <a:spcBef>
                <a:spcPct val="0"/>
              </a:spcBef>
              <a:spcAft>
                <a:spcPct val="0"/>
              </a:spcAft>
              <a:buNone/>
            </a:pPr>
            <a:r>
              <a:rPr lang="zh-CN" altLang="en-US" sz="2000" b="1">
                <a:solidFill>
                  <a:schemeClr val="tx1"/>
                </a:solidFill>
              </a:rPr>
              <a:t>用户须提供的材料</a:t>
            </a:r>
            <a:endParaRPr lang="zh-CN" altLang="en-US" sz="2000" b="1">
              <a:solidFill>
                <a:schemeClr val="tx1"/>
              </a:solidFill>
            </a:endParaRPr>
          </a:p>
        </p:txBody>
      </p:sp>
      <p:sp>
        <p:nvSpPr>
          <p:cNvPr id="14" name="文本占位符 13"/>
          <p:cNvSpPr>
            <a:spLocks noGrp="1"/>
          </p:cNvSpPr>
          <p:nvPr>
            <p:ph type="body" idx="16396"/>
            <p:custDataLst>
              <p:tags r:id="rId17"/>
            </p:custDataLst>
          </p:nvPr>
        </p:nvSpPr>
        <p:spPr>
          <a:xfrm>
            <a:off x="7289819" y="4926374"/>
            <a:ext cx="4292600" cy="1219200"/>
          </a:xfrm>
        </p:spPr>
        <p:txBody>
          <a:bodyPr>
            <a:normAutofit fontScale="80000"/>
          </a:bodyPr>
          <a:p>
            <a:pPr marL="0" lvl="0" indent="0">
              <a:buAutoNum type="arabicPeriod"/>
            </a:pPr>
            <a:r>
              <a:rPr lang="zh-CN" altLang="en-US" sz="1200" b="0">
                <a:solidFill>
                  <a:srgbClr val="0F1115"/>
                </a:solidFill>
              </a:rPr>
              <a:t>办理业务所需材料</a:t>
            </a:r>
            <a:endParaRPr lang="zh-CN" altLang="en-US"/>
          </a:p>
          <a:p>
            <a:pPr lvl="1">
              <a:buChar char="•"/>
            </a:pPr>
            <a:r>
              <a:rPr lang="zh-CN" altLang="en-US" sz="1200" b="0">
                <a:solidFill>
                  <a:srgbClr val="0F1115"/>
                </a:solidFill>
              </a:rPr>
              <a:t>停暖/恢复等业务需提供：房产证（或有效产权证明）、产权人身份证。委托他人办理需另提供代办人身份证。</a:t>
            </a:r>
            <a:endParaRPr lang="zh-CN" altLang="en-US"/>
          </a:p>
          <a:p>
            <a:pPr marL="0" lvl="0" indent="0">
              <a:buAutoNum type="arabicPeriod"/>
            </a:pPr>
            <a:r>
              <a:rPr lang="zh-CN" altLang="en-US" sz="1200" b="0">
                <a:solidFill>
                  <a:srgbClr val="0F1115"/>
                </a:solidFill>
              </a:rPr>
              <a:t>缴费票据</a:t>
            </a:r>
            <a:endParaRPr lang="zh-CN" altLang="en-US"/>
          </a:p>
          <a:p>
            <a:pPr lvl="1">
              <a:buChar char="•"/>
            </a:pPr>
            <a:r>
              <a:rPr lang="zh-CN" altLang="en-US" sz="1200" b="0">
                <a:solidFill>
                  <a:srgbClr val="0F1115"/>
                </a:solidFill>
              </a:rPr>
              <a:t>供热企业收费必须提供财政部门监制的专用票据，并可开具增值税发票。</a:t>
            </a:r>
            <a:endParaRPr lang="zh-CN" altLang="en-US"/>
          </a:p>
        </p:txBody>
      </p:sp>
    </p:spTree>
    <p:custDataLst>
      <p:tags r:id="rId18"/>
    </p:custDataLst>
  </p:cSld>
  <p:clrMapOvr>
    <a:masterClrMapping/>
  </p:clrMapOvr>
</p:sld>
</file>

<file path=ppt/tags/tag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 name="KSO_WM_TEMPLATE_INDEX" val="40490229"/>
  <p:tag name="KSO_WM_TEMPLATE_CATEGORY" val="custom"/>
</p:tagLst>
</file>

<file path=ppt/tags/tag10.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100.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10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0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573"/>
  <p:tag name="KSO_WM_TEMPLATE_CATEGORY" val="custom"/>
</p:tagLst>
</file>

<file path=ppt/tags/tag10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573"/>
  <p:tag name="KSO_WM_TEMPLATE_CATEGORY" val="custom"/>
</p:tagLst>
</file>

<file path=ppt/tags/tag10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573"/>
  <p:tag name="KSO_WM_TEMPLATE_CATEGORY" val="custom"/>
</p:tagLst>
</file>

<file path=ppt/tags/tag105.xml><?xml version="1.0" encoding="utf-8"?>
<p:tagLst xmlns:p="http://schemas.openxmlformats.org/presentationml/2006/main">
  <p:tag name="KSO_WM_BEAUTIFY_FLAG" val="#fgm#"/>
  <p:tag name="KSO_WM_FIGMA_FLAG" val="#fgm#"/>
  <p:tag name="KSO_WM_UNIT_INDEX" val="1"/>
  <p:tag name="KSO_WM_UNIT_TYPE" val="a"/>
  <p:tag name="KSO_WM_LAYOUT_CHECK_HASH" val="8d80f24954c65fc46a94235d7fca2b3d955bc1a7"/>
  <p:tag name="KSO_WM_NEWLAYOUT_GROUP_ID" val="layout_27"/>
  <p:tag name="KSO_WM_NEWLAYOUT_ID" val="slide_32796d7565842e22"/>
</p:tagLst>
</file>

<file path=ppt/tags/tag106.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107.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10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0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1.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110.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111.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11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1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14.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3_1"/>
  <p:tag name="KSO_WM_UNIT_TYPE" val="l_h_i"/>
</p:tagLst>
</file>

<file path=ppt/tags/tag115.xml><?xml version="1.0" encoding="utf-8"?>
<p:tagLst xmlns:p="http://schemas.openxmlformats.org/presentationml/2006/main">
  <p:tag name="KSO_WM_BEAUTIFY_FLAG" val="#fgm#"/>
  <p:tag name="KSO_WM_DIAGRAM_GROUP_CODE" val="1"/>
  <p:tag name="KSO_WM_FIGMA_FLAG" val="#fgm#"/>
  <p:tag name="KSO_WM_UNIT_INDEX" val="1_3_2"/>
  <p:tag name="KSO_WM_UNIT_SUBTYPE" val="d"/>
  <p:tag name="KSO_WM_UNIT_TYPE" val="l_h_i"/>
</p:tagLst>
</file>

<file path=ppt/tags/tag116.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17.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18.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4_1"/>
  <p:tag name="KSO_WM_UNIT_TYPE" val="l_h_i"/>
</p:tagLst>
</file>

<file path=ppt/tags/tag119.xml><?xml version="1.0" encoding="utf-8"?>
<p:tagLst xmlns:p="http://schemas.openxmlformats.org/presentationml/2006/main">
  <p:tag name="KSO_WM_BEAUTIFY_FLAG" val="#fgm#"/>
  <p:tag name="KSO_WM_DIAGRAM_GROUP_CODE" val="1"/>
  <p:tag name="KSO_WM_FIGMA_FLAG" val="#fgm#"/>
  <p:tag name="KSO_WM_UNIT_INDEX" val="1_4_2"/>
  <p:tag name="KSO_WM_UNIT_SUBTYPE" val="d"/>
  <p:tag name="KSO_WM_UNIT_TYPE" val="l_h_i"/>
</p:tagLst>
</file>

<file path=ppt/tags/tag12.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120.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121.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122.xml><?xml version="1.0" encoding="utf-8"?>
<p:tagLst xmlns:p="http://schemas.openxmlformats.org/presentationml/2006/main">
  <p:tag name="KSO_WM_BEAUTIFY_FLAG" val="#fgm#"/>
  <p:tag name="KSO_WM_FIGMA_FLAG" val="#fgm#"/>
  <p:tag name="KSO_WM_UNIT_INDEX" val="1"/>
  <p:tag name="KSO_WM_UNIT_TYPE" val="a"/>
  <p:tag name="KSO_WM_LAYOUT_CHECK_HASH" val="a84e0fc28b9115d30298870cc6dd7d13fa6b087b"/>
  <p:tag name="KSO_WM_NEWLAYOUT_ID" val="slide_1b8e207f8b04e0fb"/>
</p:tagLst>
</file>

<file path=ppt/tags/tag12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2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2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2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2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2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29.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3.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13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3_1"/>
  <p:tag name="KSO_WM_UNIT_TYPE" val="l_h_i"/>
</p:tagLst>
</file>

<file path=ppt/tags/tag131.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32.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133.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13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13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13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137.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13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40490229"/>
</p:tagLst>
</file>

<file path=ppt/tags/tag13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40490229"/>
</p:tagLst>
</file>

<file path=ppt/tags/tag14.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 name="KSO_WM_TEMPLATE_INDEX" val="40490229"/>
  <p:tag name="KSO_WM_TEMPLATE_CATEGORY" val="custom"/>
</p:tagLst>
</file>

<file path=ppt/tags/tag140.xml><?xml version="1.0" encoding="utf-8"?>
<p:tagLst xmlns:p="http://schemas.openxmlformats.org/presentationml/2006/main">
  <p:tag name="KSO_WM_TEMPLATE_SUBCATEGORY" val="29"/>
  <p:tag name="KSO_WM_BEAUTIFY_FLAG" val="#wm#"/>
  <p:tag name="KSO_WM_TEMPLATE_SLIDE_ID" val="slide_d799d37ec7ee1a76"/>
  <p:tag name="KSO_WM_TEMPLATE_THUMBS_INDEX" val="1、9"/>
  <p:tag name="KSO_WM_TEMPLATE_INDEX" val="40490229"/>
  <p:tag name="KSO_WM_TEMPLATE_CATEGORY" val="custom"/>
  <p:tag name="KSO_WM_TEMPLATE_MASTER_TYPE" val="0"/>
  <p:tag name="KSO_WM_TAG_VERSION" val="3.0"/>
</p:tagLst>
</file>

<file path=ppt/tags/tag141.xml><?xml version="1.0" encoding="utf-8"?>
<p:tagLst xmlns:p="http://schemas.openxmlformats.org/presentationml/2006/main">
  <p:tag name="KSO_WM_BEAUTIFY_FLAG" val="#wm#"/>
  <p:tag name="KSO_WM_UNIT_INDEX" val="1"/>
  <p:tag name="KSO_WM_UNIT_SUBTYPE" val="c"/>
  <p:tag name="KSO_WM_UNIT_TEXT_TYPE" val="1"/>
  <p:tag name="KSO_WM_UNIT_TYPE" val="f"/>
  <p:tag name="KSO_WM_FIGMA_FLAG" val="#fgm#"/>
  <p:tag name="KSO_WM_UNIT_ID" val="custom40490229_1*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 name="KSO_WM_UNIT_PRESET_TEXT" val="20XX YEAR"/>
</p:tagLst>
</file>

<file path=ppt/tags/tag142.xml><?xml version="1.0" encoding="utf-8"?>
<p:tagLst xmlns:p="http://schemas.openxmlformats.org/presentationml/2006/main">
  <p:tag name="KSO_WM_UNIT_TYPE" val="a"/>
  <p:tag name="KSO_WM_BEAUTIFY_FLAG" val="#wm#"/>
  <p:tag name="KSO_WM_UNIT_INDEX" val="1"/>
  <p:tag name="KSO_WM_UNIT_TEXT_TYPE" val="1"/>
  <p:tag name="KSO_WM_LAYOUT_CHECK_HASH" val="7b6443d3cfac40dc16c8f91d4badae10644743ef"/>
  <p:tag name="KSO_WM_NEWLAYOUT_ID" val="5422"/>
  <p:tag name="KSO_WM_FIGMA_FLAG" val="#fgm#"/>
  <p:tag name="KSO_WM_UNIT_ID" val="custom40490229_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 name="KSO_WM_UNIT_PRESET_TEXT" val="单击此处&#10;添加文档标题"/>
</p:tagLst>
</file>

<file path=ppt/tags/tag143.xml><?xml version="1.0" encoding="utf-8"?>
<p:tagLst xmlns:p="http://schemas.openxmlformats.org/presentationml/2006/main">
  <p:tag name="KSO_WM_UNIT_TYPE" val="f"/>
  <p:tag name="KSO_WM_BEAUTIFY_FLAG" val="#wm#"/>
  <p:tag name="KSO_WM_UNIT_INDEX" val="2"/>
  <p:tag name="KSO_WM_UNIT_SUBTYPE" val="b"/>
  <p:tag name="KSO_WM_UNIT_TEXT_TYPE" val="1"/>
  <p:tag name="KSO_WM_FIGMA_FLAG" val="#fgm#"/>
  <p:tag name="KSO_WM_UNIT_ID" val="custom40490229_1*f*2"/>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 name="KSO_WM_UNIT_PRESET_TEXT" val="BY WPS"/>
</p:tagLst>
</file>

<file path=ppt/tags/tag144.xml><?xml version="1.0" encoding="utf-8"?>
<p:tagLst xmlns:p="http://schemas.openxmlformats.org/presentationml/2006/main">
  <p:tag name="KSO_WM_BEAUTIFY_FLAG" val="#wm#"/>
  <p:tag name="KSO_WM_SLIDE_CONTENT_ORIENTATION" val="left"/>
  <p:tag name="KSO_WM_SLIDE_HAS_MASK" val="0"/>
  <p:tag name="KSO_WM_SLIDE_ID" val="custom40490229_1"/>
  <p:tag name="KSO_WM_SLIDE_INDEX" val="1"/>
  <p:tag name="KSO_WM_SLIDE_ITEM_CNT" val="0"/>
  <p:tag name="KSO_WM_SLIDE_LAYOUT" val="a_f"/>
  <p:tag name="KSO_WM_SLIDE_LAYOUT_CNT" val="1_2"/>
  <p:tag name="KSO_WM_SLIDE_TYPE" val="title"/>
  <p:tag name="KSO_WM_TAG_VERSION" val="3.0"/>
  <p:tag name="KSO_WM_TEMPLATE_CATEGORY" val="custom"/>
  <p:tag name="KSO_WM_TEMPLATE_INDEX" val="40490229"/>
  <p:tag name="KSO_WM_TEMPLATE_MASTER_TYPE" val="0"/>
  <p:tag name="KSO_WM_TEMPLATE_SLIDE_ID" val="slide_d799d37ec7ee1a76"/>
  <p:tag name="KSO_WM_TEMPLATE_SUBCATEGORY" val="29"/>
  <p:tag name="KSO_WM_TEMPLATE_THUMBS_INDEX" val="1、9"/>
</p:tagLst>
</file>

<file path=ppt/tags/tag145.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146.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551012c4723eda27d78e4b5d1f6558d633545456"/>
  <p:tag name="KSO_WM_NEWLAYOUT_GROUP_ID" val="layout_1-5"/>
  <p:tag name="KSO_WM_NEWLAYOUT_ID" val="slide_f6eba500053b1ebb"/>
</p:tagLst>
</file>

<file path=ppt/tags/tag147.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 name="KSO_WM_UNIT_PRESET_TEXT" val="01"/>
  <p:tag name="KSO_WM_SLIDE_FIGMA_DIAGRAM" val="1"/>
</p:tagLst>
</file>

<file path=ppt/tags/tag148.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 name="KSO_WM_SLIDE_FIGMA_DIAGRAM" val="1"/>
</p:tagLst>
</file>

<file path=ppt/tags/tag14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 name="KSO_WM_SLIDE_FIGMA_DIAGRAM" val="1"/>
</p:tagLst>
</file>

<file path=ppt/tags/tag1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INDEX" val="40490229"/>
  <p:tag name="KSO_WM_TEMPLATE_CATEGORY" val="custom"/>
</p:tagLst>
</file>

<file path=ppt/tags/tag150.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 name="KSO_WM_UNIT_PRESET_TEXT" val="01"/>
  <p:tag name="KSO_WM_SLIDE_FIGMA_DIAGRAM" val="1"/>
</p:tagLst>
</file>

<file path=ppt/tags/tag151.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 name="KSO_WM_SLIDE_FIGMA_DIAGRAM" val="1"/>
</p:tagLst>
</file>

<file path=ppt/tags/tag15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 name="KSO_WM_SLIDE_FIGMA_DIAGRAM" val="1"/>
</p:tagLst>
</file>

<file path=ppt/tags/tag153.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 name="KSO_WM_UNIT_PRESET_TEXT" val="01"/>
  <p:tag name="KSO_WM_SLIDE_FIGMA_DIAGRAM" val="1"/>
</p:tagLst>
</file>

<file path=ppt/tags/tag154.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 name="KSO_WM_SLIDE_FIGMA_DIAGRAM" val="1"/>
</p:tagLst>
</file>

<file path=ppt/tags/tag155.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 name="KSO_WM_UNIT_PRESET_TEXT" val="01"/>
  <p:tag name="KSO_WM_SLIDE_FIGMA_DIAGRAM" val="1"/>
</p:tagLst>
</file>

<file path=ppt/tags/tag15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 name="KSO_WM_SLIDE_FIGMA_DIAGRAM" val="1"/>
</p:tagLst>
</file>

<file path=ppt/tags/tag15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 name="KSO_WM_SLIDE_FIGMA_DIAGRAM" val="1"/>
</p:tagLst>
</file>

<file path=ppt/tags/tag15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 name="KSO_WM_SLIDE_FIGMA_DIAGRAM" val="1"/>
</p:tagLst>
</file>

<file path=ppt/tags/tag159.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 name="KSO_WM_UNIT_PRESET_TEXT" val="01"/>
  <p:tag name="KSO_WM_SLIDE_FIGMA_DIAGRAM" val="1"/>
</p:tagLst>
</file>

<file path=ppt/tags/tag16.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3*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160.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 name="KSO_WM_SLIDE_FIGMA_DIAGRAM" val="1"/>
</p:tagLst>
</file>

<file path=ppt/tags/tag161.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 name="KSO_WM_UNIT_PRESET_TEXT" val="01"/>
  <p:tag name="KSO_WM_SLIDE_FIGMA_DIAGRAM" val="1"/>
</p:tagLst>
</file>

<file path=ppt/tags/tag16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 name="KSO_WM_SLIDE_FIGMA_DIAGRAM" val="1"/>
</p:tagLst>
</file>

<file path=ppt/tags/tag16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 name="KSO_WM_SLIDE_FIGMA_DIAGRAM" val="1"/>
</p:tagLst>
</file>

<file path=ppt/tags/tag16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 name="KSO_WM_SLIDE_FIGMA_DIAGRAM" val="1"/>
</p:tagLst>
</file>

<file path=ppt/tags/tag165.xml><?xml version="1.0" encoding="utf-8"?>
<p:tagLst xmlns:p="http://schemas.openxmlformats.org/presentationml/2006/main">
  <p:tag name="KSO_WM_SLIDE_CONTENT_ORIENTATION" val=""/>
  <p:tag name="KSO_WM_SLIDE_HAS_MASK" val="0"/>
  <p:tag name="KSO_WM_SLIDE_ITEM_CNT" val="1"/>
  <p:tag name="KSO_WM_SLIDE_TYPE" val="contents"/>
  <p:tag name="KSO_WM_TEMPLATE_SUBCATEGORY" val="29"/>
  <p:tag name="KSO_WM_BEAUTIFY_FLAG" val="#wm#"/>
  <p:tag name="KSO_WM_TEMPLATE_FIGMA_ID" val="69796640259"/>
  <p:tag name="KSO_WM_TEMPLATE_SLIDE_ID" val="slide_f6eba500053b1ebb"/>
</p:tagLst>
</file>

<file path=ppt/tags/tag166.xml><?xml version="1.0" encoding="utf-8"?>
<p:tagLst xmlns:p="http://schemas.openxmlformats.org/presentationml/2006/main">
  <p:tag name="KSO_WM_BEAUTIFY_FLAG" val="#fgm#"/>
  <p:tag name="KSO_WM_FIGMA_FLAG" val="#fgm#"/>
  <p:tag name="KSO_WM_UNIT_INDEX" val="1"/>
  <p:tag name="KSO_WM_UNIT_TYPE" val="a"/>
  <p:tag name="KSO_WM_LAYOUT_CHECK_HASH" val="8d80f24954c65fc46a94235d7fca2b3d955bc1a7"/>
  <p:tag name="KSO_WM_NEWLAYOUT_GROUP_ID" val="layout_27"/>
  <p:tag name="KSO_WM_NEWLAYOUT_ID" val="slide_32796d7565842e22"/>
  <p:tag name="KSO_WM_UNIT_PRESET_TEXT" val="单击此处添加标题"/>
</p:tagLst>
</file>

<file path=ppt/tags/tag167.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168.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16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17.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3*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17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71.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172.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17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174.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175.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3_1"/>
  <p:tag name="KSO_WM_UNIT_TYPE" val="l_h_i"/>
</p:tagLst>
</file>

<file path=ppt/tags/tag176.xml><?xml version="1.0" encoding="utf-8"?>
<p:tagLst xmlns:p="http://schemas.openxmlformats.org/presentationml/2006/main">
  <p:tag name="KSO_WM_BEAUTIFY_FLAG" val="#fgm#"/>
  <p:tag name="KSO_WM_DIAGRAM_GROUP_CODE" val="1"/>
  <p:tag name="KSO_WM_FIGMA_FLAG" val="#fgm#"/>
  <p:tag name="KSO_WM_UNIT_INDEX" val="1_3_2"/>
  <p:tag name="KSO_WM_UNIT_SUBTYPE" val="d"/>
  <p:tag name="KSO_WM_UNIT_TYPE" val="l_h_i"/>
</p:tagLst>
</file>

<file path=ppt/tags/tag177.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Lst>
</file>

<file path=ppt/tags/tag178.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179.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4_1"/>
  <p:tag name="KSO_WM_UNIT_TYPE" val="l_h_i"/>
</p:tagLst>
</file>

<file path=ppt/tags/tag1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180.xml><?xml version="1.0" encoding="utf-8"?>
<p:tagLst xmlns:p="http://schemas.openxmlformats.org/presentationml/2006/main">
  <p:tag name="KSO_WM_BEAUTIFY_FLAG" val="#fgm#"/>
  <p:tag name="KSO_WM_DIAGRAM_GROUP_CODE" val="1"/>
  <p:tag name="KSO_WM_FIGMA_FLAG" val="#fgm#"/>
  <p:tag name="KSO_WM_UNIT_INDEX" val="1_4_2"/>
  <p:tag name="KSO_WM_UNIT_SUBTYPE" val="d"/>
  <p:tag name="KSO_WM_UNIT_TYPE" val="l_h_i"/>
</p:tagLst>
</file>

<file path=ppt/tags/tag181.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 name="KSO_WM_UNIT_PRESET_TEXT" val="单击此处添加项标题"/>
</p:tagLst>
</file>

<file path=ppt/tags/tag182.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 name="KSO_WM_UNIT_PRESET_TEXT" val="单击此处添加项正文"/>
</p:tagLst>
</file>

<file path=ppt/tags/tag183.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27933_3*a*1"/>
  <p:tag name="KSO_WM_TEMPLATE_CATEGORY" val="diagram"/>
  <p:tag name="KSO_WM_TEMPLATE_INDEX" val="20227933"/>
  <p:tag name="KSO_WM_UNIT_LAYERLEVEL" val="1"/>
  <p:tag name="KSO_WM_TAG_VERSION" val="1.0"/>
  <p:tag name="KSO_WM_BEAUTIFY_FLAG" val="#wm#"/>
</p:tagLst>
</file>

<file path=ppt/tags/tag184.xml><?xml version="1.0" encoding="utf-8"?>
<p:tagLst xmlns:p="http://schemas.openxmlformats.org/presentationml/2006/main">
  <p:tag name="KSO_WM_SLIDE_CONTENT_ORIENTATION" val=""/>
  <p:tag name="KSO_WM_SLIDE_HAS_MASK" val="0"/>
  <p:tag name="KSO_WM_SLIDE_ITEM_CNT" val="4"/>
  <p:tag name="KSO_WM_SLIDE_TYPE" val="text"/>
  <p:tag name="KSO_WM_TEMPLATE_SUBCATEGORY" val="29"/>
  <p:tag name="KSO_WM_BEAUTIFY_FLAG" val="#wm#"/>
  <p:tag name="KSO_WM_TEMPLATE_FIGMA_ID" val="69796640259"/>
  <p:tag name="KSO_WM_TEMPLATE_SLIDE_ID" val="slide_71306c912136627e"/>
</p:tagLst>
</file>

<file path=ppt/tags/tag185.xml><?xml version="1.0" encoding="utf-8"?>
<p:tagLst xmlns:p="http://schemas.openxmlformats.org/presentationml/2006/main">
  <p:tag name="KSO_WM_BEAUTIFY_FLAG" val="#fgm#"/>
  <p:tag name="KSO_WM_FIGMA_FLAG" val="#fgm#"/>
  <p:tag name="KSO_WM_UNIT_INDEX" val="1"/>
  <p:tag name="KSO_WM_UNIT_TYPE" val="a"/>
  <p:tag name="KSO_WM_LAYOUT_CHECK_HASH" val="a84e0fc28b9115d30298870cc6dd7d13fa6b087b"/>
  <p:tag name="KSO_WM_NEWLAYOUT_GROUP_ID" val="layout_27"/>
  <p:tag name="KSO_WM_NEWLAYOUT_ID" val="slide_1b8e207f8b04e0fb"/>
  <p:tag name="KSO_WM_UNIT_PRESET_TEXT" val="单击此处添加标题"/>
</p:tagLst>
</file>

<file path=ppt/tags/tag18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8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18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8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1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19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9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192.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Lst>
</file>

<file path=ppt/tags/tag193.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3_1"/>
  <p:tag name="KSO_WM_UNIT_TYPE" val="l_h_i"/>
</p:tagLst>
</file>

<file path=ppt/tags/tag194.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195.xml><?xml version="1.0" encoding="utf-8"?>
<p:tagLst xmlns:p="http://schemas.openxmlformats.org/presentationml/2006/main">
  <p:tag name="KSO_WM_SLIDE_CONTENT_ORIENTATION" val=""/>
  <p:tag name="KSO_WM_SLIDE_HAS_MASK" val="0"/>
  <p:tag name="KSO_WM_SLIDE_ITEM_CNT" val="3"/>
  <p:tag name="KSO_WM_SLIDE_TYPE" val="text"/>
  <p:tag name="KSO_WM_TEMPLATE_SUBCATEGORY" val="29"/>
  <p:tag name="KSO_WM_BEAUTIFY_FLAG" val="#wm#"/>
  <p:tag name="KSO_WM_TEMPLATE_FIGMA_ID" val="69796640259"/>
  <p:tag name="KSO_WM_TEMPLATE_SLIDE_ID" val="slide_1b8e207f8b04e0fb"/>
</p:tagLst>
</file>

<file path=ppt/tags/tag196.xml><?xml version="1.0" encoding="utf-8"?>
<p:tagLst xmlns:p="http://schemas.openxmlformats.org/presentationml/2006/main">
  <p:tag name="KSO_WM_BEAUTIFY_FLAG" val="#fgm#"/>
  <p:tag name="KSO_WM_FIGMA_FLAG" val="#fgm#"/>
  <p:tag name="KSO_WM_UNIT_INDEX" val="1"/>
  <p:tag name="KSO_WM_UNIT_TYPE" val="a"/>
  <p:tag name="KSO_WM_LAYOUT_CHECK_HASH" val="8d80f24954c65fc46a94235d7fca2b3d955bc1a7"/>
  <p:tag name="KSO_WM_NEWLAYOUT_GROUP_ID" val="layout_27"/>
  <p:tag name="KSO_WM_NEWLAYOUT_ID" val="slide_32796d7565842e22"/>
  <p:tag name="KSO_WM_UNIT_PRESET_TEXT" val="单击此处添加标题"/>
</p:tagLst>
</file>

<file path=ppt/tags/tag197.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198.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19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2.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2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20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01.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202.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20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204.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205.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3_1"/>
  <p:tag name="KSO_WM_UNIT_TYPE" val="l_h_i"/>
</p:tagLst>
</file>

<file path=ppt/tags/tag206.xml><?xml version="1.0" encoding="utf-8"?>
<p:tagLst xmlns:p="http://schemas.openxmlformats.org/presentationml/2006/main">
  <p:tag name="KSO_WM_BEAUTIFY_FLAG" val="#fgm#"/>
  <p:tag name="KSO_WM_DIAGRAM_GROUP_CODE" val="1"/>
  <p:tag name="KSO_WM_FIGMA_FLAG" val="#fgm#"/>
  <p:tag name="KSO_WM_UNIT_INDEX" val="1_3_2"/>
  <p:tag name="KSO_WM_UNIT_SUBTYPE" val="d"/>
  <p:tag name="KSO_WM_UNIT_TYPE" val="l_h_i"/>
</p:tagLst>
</file>

<file path=ppt/tags/tag207.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Lst>
</file>

<file path=ppt/tags/tag208.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209.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4_1"/>
  <p:tag name="KSO_WM_UNIT_TYPE" val="l_h_i"/>
</p:tagLst>
</file>

<file path=ppt/tags/tag21.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文本样式"/>
  <p:tag name="KSO_WM_UNIT_ID" val="_4*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TEMPLATE_INDEX" val="40490229"/>
  <p:tag name="KSO_WM_TEMPLATE_CATEGORY" val="custom"/>
</p:tagLst>
</file>

<file path=ppt/tags/tag210.xml><?xml version="1.0" encoding="utf-8"?>
<p:tagLst xmlns:p="http://schemas.openxmlformats.org/presentationml/2006/main">
  <p:tag name="KSO_WM_BEAUTIFY_FLAG" val="#fgm#"/>
  <p:tag name="KSO_WM_DIAGRAM_GROUP_CODE" val="1"/>
  <p:tag name="KSO_WM_FIGMA_FLAG" val="#fgm#"/>
  <p:tag name="KSO_WM_UNIT_INDEX" val="1_4_2"/>
  <p:tag name="KSO_WM_UNIT_SUBTYPE" val="d"/>
  <p:tag name="KSO_WM_UNIT_TYPE" val="l_h_i"/>
</p:tagLst>
</file>

<file path=ppt/tags/tag211.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 name="KSO_WM_UNIT_PRESET_TEXT" val="单击此处添加项标题"/>
</p:tagLst>
</file>

<file path=ppt/tags/tag212.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 name="KSO_WM_UNIT_PRESET_TEXT" val="单击此处添加项正文"/>
</p:tagLst>
</file>

<file path=ppt/tags/tag213.xml><?xml version="1.0" encoding="utf-8"?>
<p:tagLst xmlns:p="http://schemas.openxmlformats.org/presentationml/2006/main">
  <p:tag name="KSO_WM_SLIDE_CONTENT_ORIENTATION" val=""/>
  <p:tag name="KSO_WM_SLIDE_HAS_MASK" val="0"/>
  <p:tag name="KSO_WM_SLIDE_ITEM_CNT" val="4"/>
  <p:tag name="KSO_WM_SLIDE_TYPE" val="text"/>
  <p:tag name="KSO_WM_TEMPLATE_SUBCATEGORY" val="29"/>
  <p:tag name="KSO_WM_BEAUTIFY_FLAG" val="#wm#"/>
  <p:tag name="KSO_WM_TEMPLATE_FIGMA_ID" val="69796640259"/>
  <p:tag name="KSO_WM_TEMPLATE_SLIDE_ID" val="slide_71306c912136627e"/>
</p:tagLst>
</file>

<file path=ppt/tags/tag214.xml><?xml version="1.0" encoding="utf-8"?>
<p:tagLst xmlns:p="http://schemas.openxmlformats.org/presentationml/2006/main">
  <p:tag name="KSO_WM_BEAUTIFY_FLAG" val="#fgm#"/>
  <p:tag name="KSO_WM_FIGMA_FLAG" val="#fgm#"/>
  <p:tag name="KSO_WM_UNIT_INDEX" val="1"/>
  <p:tag name="KSO_WM_UNIT_TYPE" val="a"/>
  <p:tag name="KSO_WM_LAYOUT_CHECK_HASH" val="8d80f24954c65fc46a94235d7fca2b3d955bc1a7"/>
  <p:tag name="KSO_WM_NEWLAYOUT_GROUP_ID" val="layout_27"/>
  <p:tag name="KSO_WM_NEWLAYOUT_ID" val="slide_32796d7565842e22"/>
  <p:tag name="KSO_WM_UNIT_PRESET_TEXT" val="单击此处添加标题"/>
</p:tagLst>
</file>

<file path=ppt/tags/tag215.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216.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21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21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19.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22.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4*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TEMPLATE_INDEX" val="40490229"/>
  <p:tag name="KSO_WM_TEMPLATE_CATEGORY" val="custom"/>
</p:tagLst>
</file>

<file path=ppt/tags/tag220.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221.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222.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223.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3_1"/>
  <p:tag name="KSO_WM_UNIT_TYPE" val="l_h_i"/>
</p:tagLst>
</file>

<file path=ppt/tags/tag224.xml><?xml version="1.0" encoding="utf-8"?>
<p:tagLst xmlns:p="http://schemas.openxmlformats.org/presentationml/2006/main">
  <p:tag name="KSO_WM_BEAUTIFY_FLAG" val="#fgm#"/>
  <p:tag name="KSO_WM_DIAGRAM_GROUP_CODE" val="1"/>
  <p:tag name="KSO_WM_FIGMA_FLAG" val="#fgm#"/>
  <p:tag name="KSO_WM_UNIT_INDEX" val="1_3_2"/>
  <p:tag name="KSO_WM_UNIT_SUBTYPE" val="d"/>
  <p:tag name="KSO_WM_UNIT_TYPE" val="l_h_i"/>
</p:tagLst>
</file>

<file path=ppt/tags/tag225.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Lst>
</file>

<file path=ppt/tags/tag226.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227.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4_1"/>
  <p:tag name="KSO_WM_UNIT_TYPE" val="l_h_i"/>
</p:tagLst>
</file>

<file path=ppt/tags/tag228.xml><?xml version="1.0" encoding="utf-8"?>
<p:tagLst xmlns:p="http://schemas.openxmlformats.org/presentationml/2006/main">
  <p:tag name="KSO_WM_BEAUTIFY_FLAG" val="#fgm#"/>
  <p:tag name="KSO_WM_DIAGRAM_GROUP_CODE" val="1"/>
  <p:tag name="KSO_WM_FIGMA_FLAG" val="#fgm#"/>
  <p:tag name="KSO_WM_UNIT_INDEX" val="1_4_2"/>
  <p:tag name="KSO_WM_UNIT_SUBTYPE" val="d"/>
  <p:tag name="KSO_WM_UNIT_TYPE" val="l_h_i"/>
</p:tagLst>
</file>

<file path=ppt/tags/tag229.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 name="KSO_WM_UNIT_PRESET_TEXT" val="单击此处添加项标题"/>
</p:tagLst>
</file>

<file path=ppt/tags/tag23.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文本样式"/>
  <p:tag name="KSO_WM_UNIT_ID" val="_4*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TEMPLATE_INDEX" val="40490229"/>
  <p:tag name="KSO_WM_TEMPLATE_CATEGORY" val="custom"/>
</p:tagLst>
</file>

<file path=ppt/tags/tag230.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 name="KSO_WM_UNIT_PRESET_TEXT" val="单击此处添加项正文"/>
</p:tagLst>
</file>

<file path=ppt/tags/tag231.xml><?xml version="1.0" encoding="utf-8"?>
<p:tagLst xmlns:p="http://schemas.openxmlformats.org/presentationml/2006/main">
  <p:tag name="KSO_WM_SLIDE_CONTENT_ORIENTATION" val=""/>
  <p:tag name="KSO_WM_SLIDE_HAS_MASK" val="0"/>
  <p:tag name="KSO_WM_SLIDE_ITEM_CNT" val="4"/>
  <p:tag name="KSO_WM_SLIDE_TYPE" val="text"/>
  <p:tag name="KSO_WM_TEMPLATE_SUBCATEGORY" val="29"/>
  <p:tag name="KSO_WM_BEAUTIFY_FLAG" val="#wm#"/>
  <p:tag name="KSO_WM_TEMPLATE_FIGMA_ID" val="69796640259"/>
  <p:tag name="KSO_WM_TEMPLATE_SLIDE_ID" val="slide_4a6fe43407dcb18b"/>
</p:tagLst>
</file>

<file path=ppt/tags/tag232.xml><?xml version="1.0" encoding="utf-8"?>
<p:tagLst xmlns:p="http://schemas.openxmlformats.org/presentationml/2006/main">
  <p:tag name="KSO_WM_BEAUTIFY_FLAG" val="#fgm#"/>
  <p:tag name="KSO_WM_FIGMA_FLAG" val="#fgm#"/>
  <p:tag name="KSO_WM_UNIT_INDEX" val="1"/>
  <p:tag name="KSO_WM_UNIT_TYPE" val="a"/>
  <p:tag name="KSO_WM_LAYOUT_CHECK_HASH" val="8d80f24954c65fc46a94235d7fca2b3d955bc1a7"/>
  <p:tag name="KSO_WM_NEWLAYOUT_GROUP_ID" val="layout_27"/>
  <p:tag name="KSO_WM_NEWLAYOUT_ID" val="slide_32796d7565842e22"/>
</p:tagLst>
</file>

<file path=ppt/tags/tag233.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234.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23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3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37.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238.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23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4.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4*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TEMPLATE_INDEX" val="40490229"/>
  <p:tag name="KSO_WM_TEMPLATE_CATEGORY" val="custom"/>
</p:tagLst>
</file>

<file path=ppt/tags/tag24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41.xml><?xml version="1.0" encoding="utf-8"?>
<p:tagLst xmlns:p="http://schemas.openxmlformats.org/presentationml/2006/main">
  <p:tag name="KSO_WM_SLIDE_TYPE" val="text"/>
</p:tagLst>
</file>

<file path=ppt/tags/tag242.xml><?xml version="1.0" encoding="utf-8"?>
<p:tagLst xmlns:p="http://schemas.openxmlformats.org/presentationml/2006/main">
  <p:tag name="KSO_WM_BEAUTIFY_FLAG" val="#fgm#"/>
  <p:tag name="KSO_WM_FIGMA_FLAG" val="#fgm#"/>
  <p:tag name="KSO_WM_UNIT_INDEX" val="1"/>
  <p:tag name="KSO_WM_UNIT_TYPE" val="a"/>
  <p:tag name="KSO_WM_LAYOUT_CHECK_HASH" val="8d80f24954c65fc46a94235d7fca2b3d955bc1a7"/>
  <p:tag name="KSO_WM_NEWLAYOUT_GROUP_ID" val="layout_27"/>
  <p:tag name="KSO_WM_NEWLAYOUT_ID" val="slide_32796d7565842e22"/>
  <p:tag name="KSO_WM_UNIT_PRESET_TEXT" val="单击此处添加标题"/>
</p:tagLst>
</file>

<file path=ppt/tags/tag243.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244.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 name="KSO_WM_UNIT_PRESET_TEXT" val="01"/>
</p:tagLst>
</file>

<file path=ppt/tags/tag24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24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47.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248.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 name="KSO_WM_UNIT_PRESET_TEXT" val="02"/>
</p:tagLst>
</file>

<file path=ppt/tags/tag24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2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25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251.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3_1"/>
  <p:tag name="KSO_WM_UNIT_TYPE" val="l_h_i"/>
  <p:tag name="KSO_WM_UNIT_PRESET_TEXT" val=" "/>
</p:tagLst>
</file>

<file path=ppt/tags/tag252.xml><?xml version="1.0" encoding="utf-8"?>
<p:tagLst xmlns:p="http://schemas.openxmlformats.org/presentationml/2006/main">
  <p:tag name="KSO_WM_BEAUTIFY_FLAG" val="#fgm#"/>
  <p:tag name="KSO_WM_DIAGRAM_GROUP_CODE" val="1"/>
  <p:tag name="KSO_WM_FIGMA_FLAG" val="#fgm#"/>
  <p:tag name="KSO_WM_UNIT_INDEX" val="1_3_2"/>
  <p:tag name="KSO_WM_UNIT_SUBTYPE" val="d"/>
  <p:tag name="KSO_WM_UNIT_TYPE" val="l_h_i"/>
  <p:tag name="KSO_WM_UNIT_PRESET_TEXT" val="03"/>
</p:tagLst>
</file>

<file path=ppt/tags/tag253.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Lst>
</file>

<file path=ppt/tags/tag254.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255.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4_1"/>
  <p:tag name="KSO_WM_UNIT_TYPE" val="l_h_i"/>
  <p:tag name="KSO_WM_UNIT_PRESET_TEXT" val=" "/>
</p:tagLst>
</file>

<file path=ppt/tags/tag256.xml><?xml version="1.0" encoding="utf-8"?>
<p:tagLst xmlns:p="http://schemas.openxmlformats.org/presentationml/2006/main">
  <p:tag name="KSO_WM_BEAUTIFY_FLAG" val="#fgm#"/>
  <p:tag name="KSO_WM_DIAGRAM_GROUP_CODE" val="1"/>
  <p:tag name="KSO_WM_FIGMA_FLAG" val="#fgm#"/>
  <p:tag name="KSO_WM_UNIT_INDEX" val="1_4_2"/>
  <p:tag name="KSO_WM_UNIT_SUBTYPE" val="d"/>
  <p:tag name="KSO_WM_UNIT_TYPE" val="l_h_i"/>
  <p:tag name="KSO_WM_UNIT_PRESET_TEXT" val="04"/>
</p:tagLst>
</file>

<file path=ppt/tags/tag257.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 name="KSO_WM_UNIT_PRESET_TEXT" val="单击此处添加项标题"/>
</p:tagLst>
</file>

<file path=ppt/tags/tag258.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 name="KSO_WM_UNIT_PRESET_TEXT" val="单击此处添加项正文"/>
</p:tagLst>
</file>

<file path=ppt/tags/tag259.xml><?xml version="1.0" encoding="utf-8"?>
<p:tagLst xmlns:p="http://schemas.openxmlformats.org/presentationml/2006/main">
  <p:tag name="KSO_WM_SLIDE_CONTENT_ORIENTATION" val=""/>
  <p:tag name="KSO_WM_SLIDE_HAS_MASK" val="0"/>
  <p:tag name="KSO_WM_SLIDE_ITEM_CNT" val="4"/>
  <p:tag name="KSO_WM_SLIDE_TYPE" val="text"/>
  <p:tag name="KSO_WM_TEMPLATE_SUBCATEGORY" val="29"/>
  <p:tag name="KSO_WM_BEAUTIFY_FLAG" val="#wm#"/>
  <p:tag name="KSO_WM_TEMPLATE_FIGMA_ID" val="69796640259"/>
  <p:tag name="KSO_WM_TEMPLATE_SLIDE_ID" val="slide_32796d7565842e22"/>
</p:tagLst>
</file>

<file path=ppt/tags/tag2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260.xml><?xml version="1.0" encoding="utf-8"?>
<p:tagLst xmlns:p="http://schemas.openxmlformats.org/presentationml/2006/main">
  <p:tag name="KSO_WM_BEAUTIFY_FLAG" val="#fgm#"/>
  <p:tag name="KSO_WM_FIGMA_FLAG" val="#fgm#"/>
  <p:tag name="KSO_WM_UNIT_INDEX" val="1"/>
  <p:tag name="KSO_WM_UNIT_TYPE" val="a"/>
  <p:tag name="KSO_WM_LAYOUT_CHECK_HASH" val="8d80f24954c65fc46a94235d7fca2b3d955bc1a7"/>
  <p:tag name="KSO_WM_NEWLAYOUT_GROUP_ID" val="layout_27"/>
  <p:tag name="KSO_WM_NEWLAYOUT_ID" val="slide_32796d7565842e22"/>
  <p:tag name="KSO_WM_UNIT_PRESET_TEXT" val="单击此处添加标题"/>
</p:tagLst>
</file>

<file path=ppt/tags/tag261.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262.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26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26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65.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266.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2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26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269.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3_1"/>
  <p:tag name="KSO_WM_UNIT_TYPE" val="l_h_i"/>
</p:tagLst>
</file>

<file path=ppt/tags/tag2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270.xml><?xml version="1.0" encoding="utf-8"?>
<p:tagLst xmlns:p="http://schemas.openxmlformats.org/presentationml/2006/main">
  <p:tag name="KSO_WM_BEAUTIFY_FLAG" val="#fgm#"/>
  <p:tag name="KSO_WM_DIAGRAM_GROUP_CODE" val="1"/>
  <p:tag name="KSO_WM_FIGMA_FLAG" val="#fgm#"/>
  <p:tag name="KSO_WM_UNIT_INDEX" val="1_3_2"/>
  <p:tag name="KSO_WM_UNIT_SUBTYPE" val="d"/>
  <p:tag name="KSO_WM_UNIT_TYPE" val="l_h_i"/>
</p:tagLst>
</file>

<file path=ppt/tags/tag271.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Lst>
</file>

<file path=ppt/tags/tag272.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273.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4_1"/>
  <p:tag name="KSO_WM_UNIT_TYPE" val="l_h_i"/>
</p:tagLst>
</file>

<file path=ppt/tags/tag274.xml><?xml version="1.0" encoding="utf-8"?>
<p:tagLst xmlns:p="http://schemas.openxmlformats.org/presentationml/2006/main">
  <p:tag name="KSO_WM_BEAUTIFY_FLAG" val="#fgm#"/>
  <p:tag name="KSO_WM_DIAGRAM_GROUP_CODE" val="1"/>
  <p:tag name="KSO_WM_FIGMA_FLAG" val="#fgm#"/>
  <p:tag name="KSO_WM_UNIT_INDEX" val="1_4_2"/>
  <p:tag name="KSO_WM_UNIT_SUBTYPE" val="d"/>
  <p:tag name="KSO_WM_UNIT_TYPE" val="l_h_i"/>
</p:tagLst>
</file>

<file path=ppt/tags/tag275.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 name="KSO_WM_UNIT_PRESET_TEXT" val="单击此处添加项标题"/>
</p:tagLst>
</file>

<file path=ppt/tags/tag276.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 name="KSO_WM_UNIT_PRESET_TEXT" val="单击此处添加项正文"/>
</p:tagLst>
</file>

<file path=ppt/tags/tag277.xml><?xml version="1.0" encoding="utf-8"?>
<p:tagLst xmlns:p="http://schemas.openxmlformats.org/presentationml/2006/main">
  <p:tag name="KSO_WM_SLIDE_CONTENT_ORIENTATION" val=""/>
  <p:tag name="KSO_WM_SLIDE_HAS_MASK" val="0"/>
  <p:tag name="KSO_WM_SLIDE_ITEM_CNT" val="4"/>
  <p:tag name="KSO_WM_SLIDE_TYPE" val="text"/>
  <p:tag name="KSO_WM_TEMPLATE_SUBCATEGORY" val="29"/>
  <p:tag name="KSO_WM_BEAUTIFY_FLAG" val="#wm#"/>
  <p:tag name="KSO_WM_TEMPLATE_FIGMA_ID" val="69796640259"/>
  <p:tag name="KSO_WM_TEMPLATE_SLIDE_ID" val="slide_90cdd96762bb354a"/>
</p:tagLst>
</file>

<file path=ppt/tags/tag278.xml><?xml version="1.0" encoding="utf-8"?>
<p:tagLst xmlns:p="http://schemas.openxmlformats.org/presentationml/2006/main">
  <p:tag name="KSO_WM_BEAUTIFY_FLAG" val="#fgm#"/>
  <p:tag name="KSO_WM_FIGMA_FLAG" val="#fgm#"/>
  <p:tag name="KSO_WM_UNIT_INDEX" val="1"/>
  <p:tag name="KSO_WM_UNIT_TYPE" val="a"/>
  <p:tag name="KSO_WM_LAYOUT_CHECK_HASH" val="8d80f24954c65fc46a94235d7fca2b3d955bc1a7"/>
  <p:tag name="KSO_WM_NEWLAYOUT_GROUP_ID" val="layout_27"/>
  <p:tag name="KSO_WM_NEWLAYOUT_ID" val="slide_32796d7565842e22"/>
  <p:tag name="KSO_WM_UNIT_PRESET_TEXT" val="单击此处添加标题"/>
</p:tagLst>
</file>

<file path=ppt/tags/tag279.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INDEX" val="40490229"/>
  <p:tag name="KSO_WM_TEMPLATE_CATEGORY" val="custom"/>
</p:tagLst>
</file>

<file path=ppt/tags/tag280.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28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28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83.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284.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28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28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287.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3_1"/>
  <p:tag name="KSO_WM_UNIT_TYPE" val="l_h_i"/>
</p:tagLst>
</file>

<file path=ppt/tags/tag288.xml><?xml version="1.0" encoding="utf-8"?>
<p:tagLst xmlns:p="http://schemas.openxmlformats.org/presentationml/2006/main">
  <p:tag name="KSO_WM_BEAUTIFY_FLAG" val="#fgm#"/>
  <p:tag name="KSO_WM_DIAGRAM_GROUP_CODE" val="1"/>
  <p:tag name="KSO_WM_FIGMA_FLAG" val="#fgm#"/>
  <p:tag name="KSO_WM_UNIT_INDEX" val="1_3_2"/>
  <p:tag name="KSO_WM_UNIT_SUBTYPE" val="d"/>
  <p:tag name="KSO_WM_UNIT_TYPE" val="l_h_i"/>
</p:tagLst>
</file>

<file path=ppt/tags/tag289.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Lst>
</file>

<file path=ppt/tags/tag2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INDEX" val="40490229"/>
  <p:tag name="KSO_WM_TEMPLATE_CATEGORY" val="custom"/>
</p:tagLst>
</file>

<file path=ppt/tags/tag290.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291.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4_1"/>
  <p:tag name="KSO_WM_UNIT_TYPE" val="l_h_i"/>
</p:tagLst>
</file>

<file path=ppt/tags/tag292.xml><?xml version="1.0" encoding="utf-8"?>
<p:tagLst xmlns:p="http://schemas.openxmlformats.org/presentationml/2006/main">
  <p:tag name="KSO_WM_BEAUTIFY_FLAG" val="#fgm#"/>
  <p:tag name="KSO_WM_DIAGRAM_GROUP_CODE" val="1"/>
  <p:tag name="KSO_WM_FIGMA_FLAG" val="#fgm#"/>
  <p:tag name="KSO_WM_UNIT_INDEX" val="1_4_2"/>
  <p:tag name="KSO_WM_UNIT_SUBTYPE" val="d"/>
  <p:tag name="KSO_WM_UNIT_TYPE" val="l_h_i"/>
</p:tagLst>
</file>

<file path=ppt/tags/tag293.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 name="KSO_WM_UNIT_PRESET_TEXT" val="单击此处添加项标题"/>
</p:tagLst>
</file>

<file path=ppt/tags/tag294.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 name="KSO_WM_UNIT_PRESET_TEXT" val="单击此处添加项正文"/>
</p:tagLst>
</file>

<file path=ppt/tags/tag295.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_DROP" val="l_h_x"/>
</p:tagLst>
</file>

<file path=ppt/tags/tag296.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_DROP" val="l_h_x"/>
</p:tagLst>
</file>

<file path=ppt/tags/tag297.xml><?xml version="1.0" encoding="utf-8"?>
<p:tagLst xmlns:p="http://schemas.openxmlformats.org/presentationml/2006/main">
  <p:tag name="KSO_WM_FIGMA_DECORATION_INDEX" val="9"/>
  <p:tag name="$PH_EXT" val="1"/>
  <p:tag name="KSO_WM_BEAUTIFY_FLAG" val="#fgm#"/>
  <p:tag name="KSO_WM_DIAGRAM_GROUP_CODE" val="1"/>
  <p:tag name="KSO_WM_FIGMA_FLAG" val="#fgm#"/>
  <p:tag name="KSO_WM_UNIT_INDEX" val="1_3_1"/>
  <p:tag name="KSO_WM_UNIT_TYPE_DROP" val="l_h_x"/>
</p:tagLst>
</file>

<file path=ppt/tags/tag298.xml><?xml version="1.0" encoding="utf-8"?>
<p:tagLst xmlns:p="http://schemas.openxmlformats.org/presentationml/2006/main">
  <p:tag name="KSO_WM_FIGMA_DECORATION_INDEX" val="10"/>
  <p:tag name="$PH_EXT" val="1"/>
  <p:tag name="KSO_WM_BEAUTIFY_FLAG" val="#fgm#"/>
  <p:tag name="KSO_WM_DIAGRAM_GROUP_CODE" val="1"/>
  <p:tag name="KSO_WM_FIGMA_FLAG" val="#fgm#"/>
  <p:tag name="KSO_WM_UNIT_INDEX" val="1_4_1"/>
  <p:tag name="KSO_WM_UNIT_TYPE_DROP" val="l_h_x"/>
</p:tagLst>
</file>

<file path=ppt/tags/tag299.xml><?xml version="1.0" encoding="utf-8"?>
<p:tagLst xmlns:p="http://schemas.openxmlformats.org/presentationml/2006/main">
  <p:tag name="KSO_WM_SLIDE_CONTENT_ORIENTATION" val=""/>
  <p:tag name="KSO_WM_SLIDE_HAS_MASK" val="0"/>
  <p:tag name="KSO_WM_SLIDE_ITEM_CNT" val="4"/>
  <p:tag name="KSO_WM_SLIDE_TYPE" val="text"/>
  <p:tag name="KSO_WM_TEMPLATE_SUBCATEGORY" val="29"/>
  <p:tag name="KSO_WM_BEAUTIFY_FLAG" val="#wm#"/>
  <p:tag name="KSO_WM_TEMPLATE_FIGMA_ID" val="69796640259"/>
  <p:tag name="KSO_WM_TEMPLATE_SLIDE_ID" val="slide_d34ee385bdad3e3c"/>
</p:tagLst>
</file>

<file path=ppt/tags/tag3.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3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300.xml><?xml version="1.0" encoding="utf-8"?>
<p:tagLst xmlns:p="http://schemas.openxmlformats.org/presentationml/2006/main">
  <p:tag name="KSO_WM_UNIT_TYPE" val="b"/>
  <p:tag name="KSO_WM_BEAUTIFY_FLAG" val="#wm#"/>
  <p:tag name="KSO_WM_UNIT_INDEX" val="1"/>
  <p:tag name="KSO_WM_UNIT_TEXT_TYPE" val="1"/>
  <p:tag name="KSO_WM_FIGMA_FLAG" val="#fgm#"/>
  <p:tag name="KSO_WM_UNIT_ID" val="custom40490229_9*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 name="KSO_WM_UNIT_PRESET_TEXT" val="THE END"/>
</p:tagLst>
</file>

<file path=ppt/tags/tag301.xml><?xml version="1.0" encoding="utf-8"?>
<p:tagLst xmlns:p="http://schemas.openxmlformats.org/presentationml/2006/main">
  <p:tag name="KSO_WM_UNIT_TYPE" val="a"/>
  <p:tag name="KSO_WM_BEAUTIFY_FLAG" val="#wm#"/>
  <p:tag name="KSO_WM_UNIT_INDEX" val="1"/>
  <p:tag name="KSO_WM_UNIT_TEXT_TYPE" val="1"/>
  <p:tag name="KSO_WM_LAYOUT_CHECK_HASH" val="1f3f9f06b0dab082c1c54c79c84047b19b93bec5"/>
  <p:tag name="KSO_WM_NEWLAYOUT_ID" val="5434"/>
  <p:tag name="KSO_WM_FIGMA_FLAG" val="#fgm#"/>
  <p:tag name="KSO_WM_UNIT_ID" val="custom40490229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 name="KSO_WM_UNIT_PRESET_TEXT" val="谢谢观看"/>
</p:tagLst>
</file>

<file path=ppt/tags/tag302.xml><?xml version="1.0" encoding="utf-8"?>
<p:tagLst xmlns:p="http://schemas.openxmlformats.org/presentationml/2006/main">
  <p:tag name="KSO_WM_BEAUTIFY_FLAG" val="#wm#"/>
  <p:tag name="KSO_WM_SLIDE_CONTENT_ORIENTATION" val="left"/>
  <p:tag name="KSO_WM_SLIDE_HAS_MASK" val="0"/>
  <p:tag name="KSO_WM_SLIDE_ID" val="custom40490229_9"/>
  <p:tag name="KSO_WM_SLIDE_INDEX" val="5"/>
  <p:tag name="KSO_WM_SLIDE_ITEM_CNT" val="0"/>
  <p:tag name="KSO_WM_SLIDE_LAYOUT" val="a_b"/>
  <p:tag name="KSO_WM_SLIDE_LAYOUT_CNT" val="1_1"/>
  <p:tag name="KSO_WM_SLIDE_TYPE" val="endPage"/>
  <p:tag name="KSO_WM_TAG_VERSION" val="3.0"/>
  <p:tag name="KSO_WM_TEMPLATE_CATEGORY" val="custom"/>
  <p:tag name="KSO_WM_TEMPLATE_INDEX" val="40490229"/>
  <p:tag name="KSO_WM_TEMPLATE_MASTER_TYPE" val="0"/>
  <p:tag name="KSO_WM_TEMPLATE_SLIDE_ID" val="slide_06be46c9219ad451"/>
  <p:tag name="KSO_WM_TEMPLATE_SUBCATEGORY" val="29"/>
</p:tagLst>
</file>

<file path=ppt/tags/tag303.xml><?xml version="1.0" encoding="utf-8"?>
<p:tagLst xmlns:p="http://schemas.openxmlformats.org/presentationml/2006/main">
  <p:tag name="COMMONDATA" val="eyJoZGlkIjoiYWNlODEyNTNiZDQ3MjQ0NmY3YjE0ZDg1M2FjNGU2ODIifQ=="/>
</p:tagLst>
</file>

<file path=ppt/tags/tag31.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32.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33.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34.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35.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36.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7*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37.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38.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39.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40.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8*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INDEX" val="40490229"/>
  <p:tag name="KSO_WM_TEMPLATE_CATEGORY" val="custom"/>
</p:tagLst>
</file>

<file path=ppt/tags/tag41.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42.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43.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INDEX" val="40490229"/>
  <p:tag name="KSO_WM_TEMPLATE_CATEGORY" val="custom"/>
</p:tagLst>
</file>

<file path=ppt/tags/tag45.xml><?xml version="1.0" encoding="utf-8"?>
<p:tagLst xmlns:p="http://schemas.openxmlformats.org/presentationml/2006/main">
  <p:tag name="KSO_WM_UNIT_TYPE" val="i"/>
  <p:tag name="KSO_WM_UNIT_INDEX" val="1"/>
  <p:tag name="KSO_WM_BEAUTIFY_FLAG" val="#wm#"/>
  <p:tag name="KSO_WM_TAG_VERSION" val="3.0"/>
  <p:tag name="KSO_WM_UNIT_ID" val="_9*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46.xml><?xml version="1.0" encoding="utf-8"?>
<p:tagLst xmlns:p="http://schemas.openxmlformats.org/presentationml/2006/main">
  <p:tag name="KSO_WM_UNIT_TYPE" val="i"/>
  <p:tag name="KSO_WM_UNIT_INDEX" val="2"/>
  <p:tag name="KSO_WM_BEAUTIFY_FLAG" val="#wm#"/>
  <p:tag name="KSO_WM_TAG_VERSION" val="3.0"/>
  <p:tag name="KSO_WM_UNIT_ID" val="_9*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47.xml><?xml version="1.0" encoding="utf-8"?>
<p:tagLst xmlns:p="http://schemas.openxmlformats.org/presentationml/2006/main">
  <p:tag name="KSO_WM_UNIT_TYPE" val="i"/>
  <p:tag name="KSO_WM_UNIT_INDEX" val="8"/>
  <p:tag name="KSO_WM_BEAUTIFY_FLAG" val="#wm#"/>
  <p:tag name="KSO_WM_TAG_VERSION" val="3.0"/>
  <p:tag name="KSO_WM_UNIT_ID" val="_9*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48.xml><?xml version="1.0" encoding="utf-8"?>
<p:tagLst xmlns:p="http://schemas.openxmlformats.org/presentationml/2006/main">
  <p:tag name="KSO_WM_UNIT_TYPE" val="i"/>
  <p:tag name="KSO_WM_UNIT_INDEX" val="9"/>
  <p:tag name="KSO_WM_BEAUTIFY_FLAG" val="#wm#"/>
  <p:tag name="KSO_WM_TAG_VERSION" val="3.0"/>
  <p:tag name="KSO_WM_UNIT_ID" val="_9*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49.xml><?xml version="1.0" encoding="utf-8"?>
<p:tagLst xmlns:p="http://schemas.openxmlformats.org/presentationml/2006/main">
  <p:tag name="KSO_WM_UNIT_TYPE" val="i"/>
  <p:tag name="KSO_WM_UNIT_INDEX" val="7"/>
  <p:tag name="KSO_WM_BEAUTIFY_FLAG" val="#wm#"/>
  <p:tag name="KSO_WM_TAG_VERSION" val="3.0"/>
  <p:tag name="KSO_WM_UNIT_ID" val="_9*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50.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51.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52.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53.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54.xml><?xml version="1.0" encoding="utf-8"?>
<p:tagLst xmlns:p="http://schemas.openxmlformats.org/presentationml/2006/main">
  <p:tag name="KSO_WM_BEAUTIFY_FLAG" val="#wm#"/>
  <p:tag name="KSO_WM_UNIT_INDEX" val="1"/>
  <p:tag name="KSO_WM_UNIT_SUBTYPE" val="c"/>
  <p:tag name="KSO_WM_UNIT_TEXT_TYPE" val="1"/>
  <p:tag name="KSO_WM_UNIT_TYPE" val="f"/>
  <p:tag name="KSO_WM_FIGMA_FLAG" val="#fgm#"/>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55.xml><?xml version="1.0" encoding="utf-8"?>
<p:tagLst xmlns:p="http://schemas.openxmlformats.org/presentationml/2006/main">
  <p:tag name="KSO_WM_UNIT_TYPE" val="a"/>
  <p:tag name="KSO_WM_BEAUTIFY_FLAG" val="#wm#"/>
  <p:tag name="KSO_WM_UNIT_INDEX" val="1"/>
  <p:tag name="KSO_WM_UNIT_TEXT_TYPE" val="1"/>
  <p:tag name="KSO_WM_LAYOUT_CHECK_HASH" val="7b6443d3cfac40dc16c8f91d4badae10644743ef"/>
  <p:tag name="KSO_WM_NEWLAYOUT_ID" val="5422"/>
  <p:tag name="KSO_WM_FIGMA_FLAG" val="#fgm#"/>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56.xml><?xml version="1.0" encoding="utf-8"?>
<p:tagLst xmlns:p="http://schemas.openxmlformats.org/presentationml/2006/main">
  <p:tag name="KSO_WM_UNIT_TYPE" val="f"/>
  <p:tag name="KSO_WM_BEAUTIFY_FLAG" val="#wm#"/>
  <p:tag name="KSO_WM_UNIT_INDEX" val="2"/>
  <p:tag name="KSO_WM_UNIT_SUBTYPE" val="b"/>
  <p:tag name="KSO_WM_UNIT_TEXT_TYPE" val="1"/>
  <p:tag name="KSO_WM_FIGMA_FLAG" val="#fgm#"/>
  <p:tag name="KSO_WM_UNIT_ID" val="_9*f*2"/>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57.xml><?xml version="1.0" encoding="utf-8"?>
<p:tagLst xmlns:p="http://schemas.openxmlformats.org/presentationml/2006/main">
  <p:tag name="KSO_WM_UNIT_TYPE" val="i"/>
  <p:tag name="KSO_WM_UNIT_INDEX" val="1"/>
  <p:tag name="KSO_WM_BEAUTIFY_FLAG" val="#wm#"/>
  <p:tag name="KSO_WM_TAG_VERSION" val="3.0"/>
  <p:tag name="KSO_WM_UNIT_ID" val="_1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58.xml><?xml version="1.0" encoding="utf-8"?>
<p:tagLst xmlns:p="http://schemas.openxmlformats.org/presentationml/2006/main">
  <p:tag name="KSO_WM_UNIT_TYPE" val="i"/>
  <p:tag name="KSO_WM_UNIT_INDEX" val="4"/>
  <p:tag name="KSO_WM_BEAUTIFY_FLAG" val="#wm#"/>
  <p:tag name="KSO_WM_TAG_VERSION" val="3.0"/>
  <p:tag name="KSO_WM_UNIT_ID" val="_1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5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6.xml><?xml version="1.0" encoding="utf-8"?>
<p:tagLst xmlns:p="http://schemas.openxmlformats.org/presentationml/2006/main">
  <p:tag name="KSO_WM_UNIT_TYPE" val="i"/>
  <p:tag name="KSO_WM_UNIT_INDEX" val="1"/>
  <p:tag name="KSO_WM_BEAUTIFY_FLAG" val="#wm#"/>
  <p:tag name="KSO_WM_TAG_VERSION" val="3.0"/>
  <p:tag name="KSO_WM_UNIT_ID" val="_2*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60.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6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62.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63.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64.xml><?xml version="1.0" encoding="utf-8"?>
<p:tagLst xmlns:p="http://schemas.openxmlformats.org/presentationml/2006/main">
  <p:tag name="KSO_WM_UNIT_TYPE" val="a"/>
  <p:tag name="KSO_WM_BEAUTIFY_FLAG" val="#wm#"/>
  <p:tag name="KSO_WM_UNIT_INDEX" val="1"/>
  <p:tag name="KSO_WM_UNIT_TEXT_TYPE" val="1"/>
  <p:tag name="KSO_WM_LAYOUT_CHECK_HASH" val="99587e574385c15cc16b958801eacb8d1cbf533d"/>
  <p:tag name="KSO_WM_NEWLAYOUT_ID" val="5429"/>
  <p:tag name="KSO_WM_FIGMA_FLAG" val="#fgm#"/>
  <p:tag name="KSO_WM_UNIT_ID" val="_10*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65.xml><?xml version="1.0" encoding="utf-8"?>
<p:tagLst xmlns:p="http://schemas.openxmlformats.org/presentationml/2006/main">
  <p:tag name="KSO_WM_UNIT_TYPE" val="e"/>
  <p:tag name="KSO_WM_BEAUTIFY_FLAG" val="#wm#"/>
  <p:tag name="KSO_WM_UNIT_INDEX" val="1"/>
  <p:tag name="KSO_WM_FIGMA_FLAG" val="#fgm#"/>
  <p:tag name="KSO_WM_UNIT_ID" val="_10*e*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66.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67.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68.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69.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7.xml><?xml version="1.0" encoding="utf-8"?>
<p:tagLst xmlns:p="http://schemas.openxmlformats.org/presentationml/2006/main">
  <p:tag name="KSO_WM_UNIT_TYPE" val="i"/>
  <p:tag name="KSO_WM_UNIT_INDEX" val="2"/>
  <p:tag name="KSO_WM_BEAUTIFY_FLAG" val="#wm#"/>
  <p:tag name="KSO_WM_TAG_VERSION" val="3.0"/>
  <p:tag name="KSO_WM_UNIT_ID" val="_2*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70.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71.xml><?xml version="1.0" encoding="utf-8"?>
<p:tagLst xmlns:p="http://schemas.openxmlformats.org/presentationml/2006/main">
  <p:tag name="KSO_WM_BEAUTIFY_FLAG" val="#wm#"/>
  <p:tag name="KSO_WM_UNIT_ID" val="_1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72.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73.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74.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75.xml><?xml version="1.0" encoding="utf-8"?>
<p:tagLst xmlns:p="http://schemas.openxmlformats.org/presentationml/2006/main">
  <p:tag name="KSO_WM_UNIT_TYPE" val="b"/>
  <p:tag name="KSO_WM_BEAUTIFY_FLAG" val="#wm#"/>
  <p:tag name="KSO_WM_UNIT_INDEX" val="1"/>
  <p:tag name="KSO_WM_UNIT_TEXT_TYPE" val="1"/>
  <p:tag name="KSO_WM_FIGMA_FLAG" val="#fgm#"/>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76.xml><?xml version="1.0" encoding="utf-8"?>
<p:tagLst xmlns:p="http://schemas.openxmlformats.org/presentationml/2006/main">
  <p:tag name="KSO_WM_UNIT_TYPE" val="a"/>
  <p:tag name="KSO_WM_BEAUTIFY_FLAG" val="#wm#"/>
  <p:tag name="KSO_WM_UNIT_INDEX" val="1"/>
  <p:tag name="KSO_WM_UNIT_TEXT_TYPE" val="1"/>
  <p:tag name="KSO_WM_LAYOUT_CHECK_HASH" val="1f3f9f06b0dab082c1c54c79c84047b19b93bec5"/>
  <p:tag name="KSO_WM_NEWLAYOUT_ID" val="5434"/>
  <p:tag name="KSO_WM_FIGMA_FLAG" val="#fgm#"/>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7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7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7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8.xml><?xml version="1.0" encoding="utf-8"?>
<p:tagLst xmlns:p="http://schemas.openxmlformats.org/presentationml/2006/main">
  <p:tag name="KSO_WM_UNIT_TYPE" val="i"/>
  <p:tag name="KSO_WM_UNIT_INDEX" val="4"/>
  <p:tag name="KSO_WM_BEAUTIFY_FLAG" val="#wm#"/>
  <p:tag name="KSO_WM_TAG_VERSION" val="3.0"/>
  <p:tag name="KSO_WM_UNIT_ID" val="_2*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80.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81.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9b063d8ce58b14693d8fe9b4695a8a140236fd83"/>
  <p:tag name="KSO_WM_NEWLAYOUT_ID" val="1"/>
</p:tagLst>
</file>

<file path=ppt/tags/tag82.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8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1_2"/>
  <p:tag name="KSO_WM_UNIT_TYPE" val="l_h_i"/>
</p:tagLst>
</file>

<file path=ppt/tags/tag8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85.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8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2_2"/>
  <p:tag name="KSO_WM_UNIT_TYPE" val="l_h_i"/>
</p:tagLst>
</file>

<file path=ppt/tags/tag8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88.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8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3_2"/>
  <p:tag name="KSO_WM_UNIT_TYPE" val="l_h_i"/>
</p:tagLst>
</file>

<file path=ppt/tags/tag9.xml><?xml version="1.0" encoding="utf-8"?>
<p:tagLst xmlns:p="http://schemas.openxmlformats.org/presentationml/2006/main">
  <p:tag name="KSO_WM_UNIT_TYPE" val="i"/>
  <p:tag name="KSO_WM_UNIT_INDEX" val="5"/>
  <p:tag name="KSO_WM_BEAUTIFY_FLAG" val="#wm#"/>
  <p:tag name="KSO_WM_TAG_VERSION" val="3.0"/>
  <p:tag name="KSO_WM_UNIT_ID" val="_2*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229"/>
  <p:tag name="KSO_WM_TEMPLATE_CATEGORY" val="custom"/>
</p:tagLst>
</file>

<file path=ppt/tags/tag9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91.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9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4_2"/>
  <p:tag name="KSO_WM_UNIT_TYPE" val="l_h_i"/>
</p:tagLst>
</file>

<file path=ppt/tags/tag93.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9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573"/>
  <p:tag name="KSO_WM_TEMPLATE_CATEGORY" val="custom"/>
</p:tagLst>
</file>

<file path=ppt/tags/tag9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573"/>
  <p:tag name="KSO_WM_TEMPLATE_CATEGORY" val="custom"/>
</p:tagLst>
</file>

<file path=ppt/tags/tag9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573"/>
  <p:tag name="KSO_WM_TEMPLATE_CATEGORY" val="custom"/>
</p:tagLst>
</file>

<file path=ppt/tags/tag97.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98.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551012c4723eda27d78e4b5d1f6558d633545456"/>
  <p:tag name="KSO_WM_NEWLAYOUT_GROUP_ID" val="layout_1-5"/>
  <p:tag name="KSO_WM_NEWLAYOUT_ID" val="slide_f6eba500053b1ebb"/>
</p:tagLst>
</file>

<file path=ppt/tags/tag99.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heme/theme1.xml><?xml version="1.0" encoding="utf-8"?>
<a:theme xmlns:a="http://schemas.openxmlformats.org/drawingml/2006/main" name="Office 主题​​">
  <a:themeElements>
    <a:clrScheme name="001-1">
      <a:dk1>
        <a:srgbClr val="333333"/>
      </a:dk1>
      <a:lt1>
        <a:srgbClr val="FFFFFF"/>
      </a:lt1>
      <a:dk2>
        <a:srgbClr val="3C0104"/>
      </a:dk2>
      <a:lt2>
        <a:srgbClr val="FFFCFB"/>
      </a:lt2>
      <a:accent1>
        <a:srgbClr val="F92F34"/>
      </a:accent1>
      <a:accent2>
        <a:srgbClr val="FF6948"/>
      </a:accent2>
      <a:accent3>
        <a:srgbClr val="FE9C69"/>
      </a:accent3>
      <a:accent4>
        <a:srgbClr val="FBD138"/>
      </a:accent4>
      <a:accent5>
        <a:srgbClr val="9DA7DC"/>
      </a:accent5>
      <a:accent6>
        <a:srgbClr val="65CBFF"/>
      </a:accent6>
      <a:hlink>
        <a:srgbClr val="304FFE"/>
      </a:hlink>
      <a:folHlink>
        <a:srgbClr val="492067"/>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nSpc>
            <a:spcPct val="140000"/>
          </a:lnSpc>
          <a:defRPr lang="zh-CN" alt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落日红">
      <a:dk1>
        <a:srgbClr val="000000"/>
      </a:dk1>
      <a:lt1>
        <a:srgbClr val="FFFFFF"/>
      </a:lt1>
      <a:dk2>
        <a:srgbClr val="480A05"/>
      </a:dk2>
      <a:lt2>
        <a:srgbClr val="FEEDEC"/>
      </a:lt2>
      <a:accent1>
        <a:srgbClr val="E74436"/>
      </a:accent1>
      <a:accent2>
        <a:srgbClr val="E75336"/>
      </a:accent2>
      <a:accent3>
        <a:srgbClr val="E76236"/>
      </a:accent3>
      <a:accent4>
        <a:srgbClr val="E77136"/>
      </a:accent4>
      <a:accent5>
        <a:srgbClr val="E78036"/>
      </a:accent5>
      <a:accent6>
        <a:srgbClr val="E78E36"/>
      </a:accent6>
      <a:hlink>
        <a:srgbClr val="A8180B"/>
      </a:hlink>
      <a:folHlink>
        <a:srgbClr val="724940"/>
      </a:folHlink>
    </a:clrScheme>
    <a:fontScheme name="Aspect">
      <a:maj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4013</Words>
  <Application>WPS 演示</Application>
  <PresentationFormat>宽屏</PresentationFormat>
  <Paragraphs>274</Paragraphs>
  <Slides>11</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11</vt:i4>
      </vt:variant>
    </vt:vector>
  </HeadingPairs>
  <TitlesOfParts>
    <vt:vector size="20" baseType="lpstr">
      <vt:lpstr>Arial</vt:lpstr>
      <vt:lpstr>宋体</vt:lpstr>
      <vt:lpstr>Wingdings</vt:lpstr>
      <vt:lpstr>江城圆体 400W</vt:lpstr>
      <vt:lpstr>微软雅黑</vt:lpstr>
      <vt:lpstr>Arial Unicode MS</vt:lpstr>
      <vt:lpstr>Calibri</vt:lpstr>
      <vt:lpstr>Office 主题​​</vt:lpstr>
      <vt:lpstr>Office 主题</vt:lpstr>
      <vt:lpstr>喀什市城市供热管理办法解读： 规范供热管理 · 保障用热权益 · 推动节能发展</vt:lpstr>
      <vt:lpstr>目录</vt:lpstr>
      <vt:lpstr>一、总则：立法宗旨与适用范围</vt:lpstr>
      <vt:lpstr>二、规划与建设：统筹发展与节能改造</vt:lpstr>
      <vt:lpstr>三、供热设施管理：</vt:lpstr>
      <vt:lpstr>四、供热管理：</vt:lpstr>
      <vt:lpstr>四、供热管理：</vt:lpstr>
      <vt:lpstr>五、用热合同管理：</vt:lpstr>
      <vt:lpstr>六、热费管理</vt:lpstr>
      <vt:lpstr>七、法律责任与附则</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喀什市城市供热管理办法解读： 规范供热管理 · 保障用热权益 · 推动节能发展</dc:title>
  <dc:creator/>
  <cp:lastModifiedBy>冥光天之行</cp:lastModifiedBy>
  <cp:revision>4</cp:revision>
  <dcterms:created xsi:type="dcterms:W3CDTF">2025-12-22T02:11:00Z</dcterms:created>
  <dcterms:modified xsi:type="dcterms:W3CDTF">2026-04-07T04:01:57Z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B75C98F4C40948689CB49D1002CA5FAC</vt:lpwstr>
  </property>
  <property fmtid="{D5CDD505-2E9C-101B-9397-08002B2CF9AE}" pid="4" name="KSOTemplateUUID">
    <vt:lpwstr>v1.0_ai_69796630712</vt:lpwstr>
  </property>
</Properties>
</file>