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colors4.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drawing4.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4.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diagrams/quickStyle4.xml" ContentType="application/vnd.openxmlformats-officedocument.drawingml.diagramStyl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handoutMasterIdLst>
    <p:handoutMasterId r:id="rId20"/>
  </p:handoutMasterIdLst>
  <p:sldIdLst>
    <p:sldId id="779" r:id="rId3"/>
    <p:sldId id="1396" r:id="rId4"/>
    <p:sldId id="1359" r:id="rId6"/>
    <p:sldId id="1571" r:id="rId7"/>
    <p:sldId id="1549" r:id="rId8"/>
    <p:sldId id="1500" r:id="rId9"/>
    <p:sldId id="1572" r:id="rId10"/>
    <p:sldId id="1483" r:id="rId11"/>
    <p:sldId id="1411" r:id="rId12"/>
    <p:sldId id="1563" r:id="rId13"/>
    <p:sldId id="1415" r:id="rId14"/>
    <p:sldId id="1546" r:id="rId15"/>
    <p:sldId id="1558" r:id="rId16"/>
    <p:sldId id="1559" r:id="rId17"/>
    <p:sldId id="1561" r:id="rId18"/>
    <p:sldId id="1019" r:id="rId19"/>
  </p:sldIdLst>
  <p:sldSz cx="12190095" cy="6859270"/>
  <p:notesSz cx="6858000" cy="9144000"/>
  <p:custDataLst>
    <p:tags r:id="rId24"/>
  </p:custDataLst>
  <p:defaultTextStyle>
    <a:defPPr>
      <a:defRPr lang="zh-CN"/>
    </a:defPPr>
    <a:lvl1pPr marL="0" lvl="0" indent="0" algn="l" defTabSz="108585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Calibri" panose="020F0502020204030204" pitchFamily="34" charset="0"/>
        <a:ea typeface="宋体" panose="02010600030101010101" pitchFamily="2" charset="-122"/>
        <a:cs typeface="+mn-cs"/>
      </a:defRPr>
    </a:lvl1pPr>
    <a:lvl2pPr marL="541655" lvl="1" indent="-84455" algn="l" defTabSz="108585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Calibri" panose="020F0502020204030204" pitchFamily="34" charset="0"/>
        <a:ea typeface="宋体" panose="02010600030101010101" pitchFamily="2" charset="-122"/>
        <a:cs typeface="+mn-cs"/>
      </a:defRPr>
    </a:lvl2pPr>
    <a:lvl3pPr marL="1085850" lvl="2" indent="-171450" algn="l" defTabSz="108585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Calibri" panose="020F0502020204030204" pitchFamily="34" charset="0"/>
        <a:ea typeface="宋体" panose="02010600030101010101" pitchFamily="2" charset="-122"/>
        <a:cs typeface="+mn-cs"/>
      </a:defRPr>
    </a:lvl3pPr>
    <a:lvl4pPr marL="1630680" lvl="3" indent="-259080" algn="l" defTabSz="108585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Calibri" panose="020F0502020204030204" pitchFamily="34" charset="0"/>
        <a:ea typeface="宋体" panose="02010600030101010101" pitchFamily="2" charset="-122"/>
        <a:cs typeface="+mn-cs"/>
      </a:defRPr>
    </a:lvl4pPr>
    <a:lvl5pPr marL="2174875" lvl="4" indent="-346075" algn="l" defTabSz="108585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Calibri" panose="020F0502020204030204" pitchFamily="34" charset="0"/>
        <a:ea typeface="宋体" panose="02010600030101010101" pitchFamily="2" charset="-122"/>
        <a:cs typeface="+mn-cs"/>
      </a:defRPr>
    </a:lvl5pPr>
    <a:lvl6pPr marL="2286000" lvl="5" indent="-346075" algn="l" defTabSz="108585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Calibri" panose="020F0502020204030204" pitchFamily="34" charset="0"/>
        <a:ea typeface="宋体" panose="02010600030101010101" pitchFamily="2" charset="-122"/>
        <a:cs typeface="+mn-cs"/>
      </a:defRPr>
    </a:lvl6pPr>
    <a:lvl7pPr marL="2743200" lvl="6" indent="-346075" algn="l" defTabSz="108585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Calibri" panose="020F0502020204030204" pitchFamily="34" charset="0"/>
        <a:ea typeface="宋体" panose="02010600030101010101" pitchFamily="2" charset="-122"/>
        <a:cs typeface="+mn-cs"/>
      </a:defRPr>
    </a:lvl7pPr>
    <a:lvl8pPr marL="3200400" lvl="7" indent="-346075" algn="l" defTabSz="108585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Calibri" panose="020F0502020204030204" pitchFamily="34" charset="0"/>
        <a:ea typeface="宋体" panose="02010600030101010101" pitchFamily="2" charset="-122"/>
        <a:cs typeface="+mn-cs"/>
      </a:defRPr>
    </a:lvl8pPr>
    <a:lvl9pPr marL="3657600" lvl="8" indent="-346075" algn="l" defTabSz="1085850" rtl="0" eaLnBrk="1" fontAlgn="base" latinLnBrk="0" hangingPunct="1">
      <a:lnSpc>
        <a:spcPct val="100000"/>
      </a:lnSpc>
      <a:spcBef>
        <a:spcPct val="0"/>
      </a:spcBef>
      <a:spcAft>
        <a:spcPct val="0"/>
      </a:spcAft>
      <a:buFont typeface="Arial" panose="020B0604020202020204" pitchFamily="34" charset="0"/>
      <a:buNone/>
      <a:defRPr sz="2000" b="0" i="0" u="none" kern="1200" baseline="0">
        <a:solidFill>
          <a:schemeClr val="tx1"/>
        </a:solidFill>
        <a:latin typeface="Calibri" panose="020F050202020403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373" userDrawn="1">
          <p15:clr>
            <a:srgbClr val="A4A3A4"/>
          </p15:clr>
        </p15:guide>
        <p15:guide id="2" orient="horz" pos="2506" userDrawn="1">
          <p15:clr>
            <a:srgbClr val="A4A3A4"/>
          </p15:clr>
        </p15:guide>
        <p15:guide id="3" pos="370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5F"/>
    <a:srgbClr val="007A7A"/>
    <a:srgbClr val="FF9933"/>
    <a:srgbClr val="93B41C"/>
    <a:srgbClr val="C7C7C7"/>
    <a:srgbClr val="FFCCCC"/>
    <a:srgbClr val="FF5050"/>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81" autoAdjust="0"/>
    <p:restoredTop sz="97019"/>
  </p:normalViewPr>
  <p:slideViewPr>
    <p:cSldViewPr showGuides="1">
      <p:cViewPr varScale="1">
        <p:scale>
          <a:sx n="73" d="100"/>
          <a:sy n="73" d="100"/>
        </p:scale>
        <p:origin x="295" y="51"/>
      </p:cViewPr>
      <p:guideLst>
        <p:guide orient="horz" pos="2373"/>
        <p:guide orient="horz" pos="2506"/>
        <p:guide pos="370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4" Type="http://schemas.openxmlformats.org/officeDocument/2006/relationships/tags" Target="tags/tag6.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handoutMaster" Target="handoutMasters/handoutMaster1.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26C320EB-5352-40AA-A0A9-C13066E1373C}" type="doc">
      <dgm:prSet loTypeId="urn:microsoft.com/office/officeart/2005/8/layout/list1" loCatId="list" qsTypeId="urn:microsoft.com/office/officeart/2005/8/quickstyle/simple1" qsCatId="simple" csTypeId="urn:microsoft.com/office/officeart/2005/8/colors/accent1_2" csCatId="accent1" phldr="0"/>
      <dgm:spPr/>
      <dgm:t>
        <a:bodyPr/>
        <a:p>
          <a:endParaRPr lang="zh-CN" altLang="en-US"/>
        </a:p>
      </dgm:t>
    </dgm:pt>
    <dgm:pt modelId="{773C5012-55F9-436E-B78B-2A38D8AAA0C0}">
      <dgm:prSet phldrT="[文本]" phldr="0" custT="0"/>
      <dgm:spPr/>
      <dgm:t>
        <a:bodyPr vert="horz" wrap="square"/>
        <a:p>
          <a:pPr>
            <a:lnSpc>
              <a:spcPct val="100000"/>
            </a:lnSpc>
            <a:spcBef>
              <a:spcPct val="0"/>
            </a:spcBef>
            <a:spcAft>
              <a:spcPct val="35000"/>
            </a:spcAft>
          </a:pPr>
          <a:r>
            <a:rPr lang="zh-CN" altLang="en-US" b="1" dirty="0">
              <a:solidFill>
                <a:schemeClr val="bg1"/>
              </a:solidFill>
              <a:latin typeface="微软雅黑" panose="020B0503020204020204" pitchFamily="34" charset="-122"/>
              <a:ea typeface="微软雅黑" panose="020B0503020204020204" pitchFamily="34" charset="-122"/>
              <a:sym typeface="+mn-ea"/>
            </a:rPr>
            <a:t>一、</a:t>
          </a:r>
          <a:r>
            <a:rPr lang="zh-CN" altLang="en-US" b="1" dirty="0">
              <a:solidFill>
                <a:schemeClr val="bg1"/>
              </a:solidFill>
              <a:latin typeface="微软雅黑" panose="020B0503020204020204" pitchFamily="34" charset="-122"/>
              <a:ea typeface="微软雅黑" panose="020B0503020204020204" pitchFamily="34" charset="-122"/>
              <a:sym typeface="+mn-ea"/>
            </a:rPr>
            <a:t>预案编制目的、依据</a:t>
          </a:r>
          <a:r>
            <a:rPr lang="zh-CN" altLang="en-US" b="1" dirty="0">
              <a:solidFill>
                <a:schemeClr val="bg1"/>
              </a:solidFill>
              <a:latin typeface="微软雅黑" panose="020B0503020204020204" pitchFamily="34" charset="-122"/>
              <a:ea typeface="微软雅黑" panose="020B0503020204020204" pitchFamily="34" charset="-122"/>
              <a:sym typeface="+mn-ea"/>
            </a:rPr>
            <a:t/>
          </a:r>
          <a:endParaRPr lang="zh-CN" altLang="en-US" b="1" dirty="0">
            <a:solidFill>
              <a:schemeClr val="bg1"/>
            </a:solidFill>
            <a:latin typeface="微软雅黑" panose="020B0503020204020204" pitchFamily="34" charset="-122"/>
            <a:ea typeface="微软雅黑" panose="020B0503020204020204" pitchFamily="34" charset="-122"/>
            <a:sym typeface="+mn-ea"/>
          </a:endParaRPr>
        </a:p>
      </dgm:t>
    </dgm:pt>
    <dgm:pt modelId="{E1399106-9BE2-43F4-9430-F473CB36780F}" cxnId="{B7429C8A-4259-4A80-8602-B759DDAE76E4}" type="parTrans">
      <dgm:prSet/>
      <dgm:spPr/>
      <dgm:t>
        <a:bodyPr/>
        <a:p>
          <a:endParaRPr lang="zh-CN" altLang="en-US"/>
        </a:p>
      </dgm:t>
    </dgm:pt>
    <dgm:pt modelId="{507A6FE3-4D55-4ED6-A973-429D64C5DF28}" cxnId="{B7429C8A-4259-4A80-8602-B759DDAE76E4}" type="sibTrans">
      <dgm:prSet/>
      <dgm:spPr/>
      <dgm:t>
        <a:bodyPr/>
        <a:p>
          <a:endParaRPr lang="zh-CN" altLang="en-US"/>
        </a:p>
      </dgm:t>
    </dgm:pt>
    <dgm:pt modelId="{CA58FE74-4619-4E47-BA6C-E0CD35AF5AC2}">
      <dgm:prSet phldrT="[文本]" phldr="0" custT="0"/>
      <dgm:spPr/>
      <dgm:t>
        <a:bodyPr vert="horz" wrap="square"/>
        <a:p>
          <a:pPr>
            <a:lnSpc>
              <a:spcPct val="100000"/>
            </a:lnSpc>
            <a:spcBef>
              <a:spcPct val="0"/>
            </a:spcBef>
            <a:spcAft>
              <a:spcPct val="35000"/>
            </a:spcAft>
          </a:pPr>
          <a:r>
            <a:rPr lang="zh-CN" altLang="en-US" b="1" dirty="0">
              <a:solidFill>
                <a:schemeClr val="bg1"/>
              </a:solidFill>
              <a:latin typeface="微软雅黑" panose="020B0503020204020204" pitchFamily="34" charset="-122"/>
              <a:ea typeface="微软雅黑" panose="020B0503020204020204" pitchFamily="34" charset="-122"/>
              <a:sym typeface="+mn-ea"/>
            </a:rPr>
            <a:t>二、</a:t>
          </a:r>
          <a:r>
            <a:rPr lang="zh-CN" altLang="en-US" b="1" dirty="0">
              <a:solidFill>
                <a:schemeClr val="bg1"/>
              </a:solidFill>
              <a:latin typeface="微软雅黑" panose="020B0503020204020204" pitchFamily="34" charset="-122"/>
              <a:ea typeface="微软雅黑" panose="020B0503020204020204" pitchFamily="34" charset="-122"/>
              <a:sym typeface="+mn-ea"/>
            </a:rPr>
            <a:t>适用范围</a:t>
          </a:r>
          <a:r>
            <a:rPr lang="zh-CN" altLang="en-US" b="1" dirty="0">
              <a:solidFill>
                <a:schemeClr val="bg1"/>
              </a:solidFill>
              <a:latin typeface="微软雅黑" panose="020B0503020204020204" pitchFamily="34" charset="-122"/>
              <a:ea typeface="微软雅黑" panose="020B0503020204020204" pitchFamily="34" charset="-122"/>
              <a:sym typeface="+mn-ea"/>
            </a:rPr>
            <a:t/>
          </a:r>
          <a:endParaRPr lang="zh-CN" altLang="en-US" b="1" dirty="0">
            <a:solidFill>
              <a:schemeClr val="bg1"/>
            </a:solidFill>
            <a:latin typeface="微软雅黑" panose="020B0503020204020204" pitchFamily="34" charset="-122"/>
            <a:ea typeface="微软雅黑" panose="020B0503020204020204" pitchFamily="34" charset="-122"/>
            <a:sym typeface="+mn-ea"/>
          </a:endParaRPr>
        </a:p>
      </dgm:t>
    </dgm:pt>
    <dgm:pt modelId="{EBAD4DA7-135F-4F4E-9475-804E7DC205D2}" cxnId="{87DFFB00-D6FC-4FE3-A3A5-FC2F9CBAFF8F}" type="parTrans">
      <dgm:prSet/>
      <dgm:spPr/>
      <dgm:t>
        <a:bodyPr/>
        <a:p>
          <a:endParaRPr lang="zh-CN" altLang="en-US"/>
        </a:p>
      </dgm:t>
    </dgm:pt>
    <dgm:pt modelId="{5723A07A-E737-45B0-B84E-97FB4DE86580}" cxnId="{87DFFB00-D6FC-4FE3-A3A5-FC2F9CBAFF8F}" type="sibTrans">
      <dgm:prSet/>
      <dgm:spPr/>
      <dgm:t>
        <a:bodyPr/>
        <a:p>
          <a:endParaRPr lang="zh-CN" altLang="en-US"/>
        </a:p>
      </dgm:t>
    </dgm:pt>
    <dgm:pt modelId="{D3284563-CEAB-43B3-81C4-5F6C081CBB78}">
      <dgm:prSet phldrT="[文本]" phldr="0" custT="0"/>
      <dgm:spPr/>
      <dgm:t>
        <a:bodyPr vert="horz" wrap="square"/>
        <a:p>
          <a:pPr>
            <a:lnSpc>
              <a:spcPct val="100000"/>
            </a:lnSpc>
            <a:spcBef>
              <a:spcPct val="0"/>
            </a:spcBef>
            <a:spcAft>
              <a:spcPct val="35000"/>
            </a:spcAft>
          </a:pPr>
          <a:r>
            <a:rPr lang="zh-CN" altLang="en-US" b="1" dirty="0">
              <a:solidFill>
                <a:schemeClr val="bg1"/>
              </a:solidFill>
              <a:latin typeface="微软雅黑" panose="020B0503020204020204" pitchFamily="34" charset="-122"/>
              <a:ea typeface="微软雅黑" panose="020B0503020204020204" pitchFamily="34" charset="-122"/>
              <a:sym typeface="+mn-ea"/>
            </a:rPr>
            <a:t>三、</a:t>
          </a:r>
          <a:r>
            <a:rPr lang="zh-CN" altLang="en-US" b="1" dirty="0">
              <a:solidFill>
                <a:schemeClr val="bg1"/>
              </a:solidFill>
              <a:latin typeface="微软雅黑" panose="020B0503020204020204" pitchFamily="34" charset="-122"/>
              <a:ea typeface="微软雅黑" panose="020B0503020204020204" pitchFamily="34" charset="-122"/>
              <a:sym typeface="+mn-ea"/>
            </a:rPr>
            <a:t>风险和危害程度分析</a:t>
          </a:r>
          <a:r>
            <a:rPr lang="zh-CN" altLang="en-US" b="1" dirty="0">
              <a:solidFill>
                <a:schemeClr val="bg1"/>
              </a:solidFill>
              <a:latin typeface="微软雅黑" panose="020B0503020204020204" pitchFamily="34" charset="-122"/>
              <a:ea typeface="微软雅黑" panose="020B0503020204020204" pitchFamily="34" charset="-122"/>
              <a:sym typeface="+mn-ea"/>
            </a:rPr>
            <a:t/>
          </a:r>
          <a:endParaRPr lang="zh-CN" altLang="en-US" b="1" dirty="0">
            <a:solidFill>
              <a:schemeClr val="bg1"/>
            </a:solidFill>
            <a:latin typeface="微软雅黑" panose="020B0503020204020204" pitchFamily="34" charset="-122"/>
            <a:ea typeface="微软雅黑" panose="020B0503020204020204" pitchFamily="34" charset="-122"/>
            <a:sym typeface="+mn-ea"/>
          </a:endParaRPr>
        </a:p>
      </dgm:t>
    </dgm:pt>
    <dgm:pt modelId="{A2E240DA-ABFA-4A24-BE34-ABE926603D67}" cxnId="{FBAA7112-EC69-40DE-A572-9532A5A8DD35}" type="parTrans">
      <dgm:prSet/>
      <dgm:spPr/>
      <dgm:t>
        <a:bodyPr/>
        <a:p>
          <a:endParaRPr lang="zh-CN" altLang="en-US"/>
        </a:p>
      </dgm:t>
    </dgm:pt>
    <dgm:pt modelId="{2E43EE94-FE21-4F90-81B3-CED5B1ECC8C9}" cxnId="{FBAA7112-EC69-40DE-A572-9532A5A8DD35}" type="sibTrans">
      <dgm:prSet/>
      <dgm:spPr/>
      <dgm:t>
        <a:bodyPr/>
        <a:p>
          <a:endParaRPr lang="zh-CN" altLang="en-US"/>
        </a:p>
      </dgm:t>
    </dgm:pt>
    <dgm:pt modelId="{E5EECCA3-F875-4B71-92CC-9CCDFB7DBFEF}" type="pres">
      <dgm:prSet presAssocID="{26C320EB-5352-40AA-A0A9-C13066E1373C}" presName="linear" presStyleCnt="0">
        <dgm:presLayoutVars>
          <dgm:dir/>
          <dgm:animLvl val="lvl"/>
          <dgm:resizeHandles val="exact"/>
        </dgm:presLayoutVars>
      </dgm:prSet>
      <dgm:spPr/>
    </dgm:pt>
    <dgm:pt modelId="{667CAF5C-37C0-43B7-8B7E-02CCA3754DB9}" type="pres">
      <dgm:prSet presAssocID="{773C5012-55F9-436E-B78B-2A38D8AAA0C0}" presName="parentLin" presStyleCnt="0"/>
      <dgm:spPr/>
    </dgm:pt>
    <dgm:pt modelId="{58B158CB-C1D2-4676-88E6-6B3937A00A96}" type="pres">
      <dgm:prSet presAssocID="{773C5012-55F9-436E-B78B-2A38D8AAA0C0}" presName="parentLeftMargin" presStyleCnt="0"/>
      <dgm:spPr/>
    </dgm:pt>
    <dgm:pt modelId="{D0971512-D8E1-4E4B-89F4-FF2EB164C196}" type="pres">
      <dgm:prSet presAssocID="{773C5012-55F9-436E-B78B-2A38D8AAA0C0}" presName="parentText" presStyleLbl="node1" presStyleIdx="0" presStyleCnt="3">
        <dgm:presLayoutVars>
          <dgm:chMax val="0"/>
          <dgm:bulletEnabled val="1"/>
        </dgm:presLayoutVars>
      </dgm:prSet>
      <dgm:spPr/>
    </dgm:pt>
    <dgm:pt modelId="{05E10EBB-C85A-471E-9935-B48B9C39A12E}" type="pres">
      <dgm:prSet presAssocID="{773C5012-55F9-436E-B78B-2A38D8AAA0C0}" presName="negativeSpace" presStyleCnt="0"/>
      <dgm:spPr/>
    </dgm:pt>
    <dgm:pt modelId="{1F055725-8984-42CB-98CB-8E7728DD5EAB}" type="pres">
      <dgm:prSet presAssocID="{773C5012-55F9-436E-B78B-2A38D8AAA0C0}" presName="childText" presStyleLbl="conFgAcc1" presStyleIdx="0" presStyleCnt="3">
        <dgm:presLayoutVars>
          <dgm:bulletEnabled val="1"/>
        </dgm:presLayoutVars>
      </dgm:prSet>
      <dgm:spPr/>
    </dgm:pt>
    <dgm:pt modelId="{5785404B-F53E-4CF2-A702-90A46E89CED8}" type="pres">
      <dgm:prSet presAssocID="{507A6FE3-4D55-4ED6-A973-429D64C5DF28}" presName="spaceBetweenRectangles" presStyleCnt="0"/>
      <dgm:spPr/>
    </dgm:pt>
    <dgm:pt modelId="{EF963990-07B7-4DBC-8CFE-C86D15B61BB6}" type="pres">
      <dgm:prSet presAssocID="{CA58FE74-4619-4E47-BA6C-E0CD35AF5AC2}" presName="parentLin" presStyleCnt="0"/>
      <dgm:spPr/>
    </dgm:pt>
    <dgm:pt modelId="{AEA4B341-6C57-43B8-BC42-9813D43D1335}" type="pres">
      <dgm:prSet presAssocID="{CA58FE74-4619-4E47-BA6C-E0CD35AF5AC2}" presName="parentLeftMargin" presStyleCnt="0"/>
      <dgm:spPr/>
    </dgm:pt>
    <dgm:pt modelId="{DD07B078-3354-4F1B-9438-E4F95C4B43A6}" type="pres">
      <dgm:prSet presAssocID="{CA58FE74-4619-4E47-BA6C-E0CD35AF5AC2}" presName="parentText" presStyleLbl="node1" presStyleIdx="1" presStyleCnt="3">
        <dgm:presLayoutVars>
          <dgm:chMax val="0"/>
          <dgm:bulletEnabled val="1"/>
        </dgm:presLayoutVars>
      </dgm:prSet>
      <dgm:spPr/>
    </dgm:pt>
    <dgm:pt modelId="{98F9047E-C8BE-4990-B6F7-84F4581E1FEA}" type="pres">
      <dgm:prSet presAssocID="{CA58FE74-4619-4E47-BA6C-E0CD35AF5AC2}" presName="negativeSpace" presStyleCnt="0"/>
      <dgm:spPr/>
    </dgm:pt>
    <dgm:pt modelId="{FB20FF5F-D131-4A8A-AEBC-01A2B84D6655}" type="pres">
      <dgm:prSet presAssocID="{CA58FE74-4619-4E47-BA6C-E0CD35AF5AC2}" presName="childText" presStyleLbl="conFgAcc1" presStyleIdx="1" presStyleCnt="3">
        <dgm:presLayoutVars>
          <dgm:bulletEnabled val="1"/>
        </dgm:presLayoutVars>
      </dgm:prSet>
      <dgm:spPr/>
    </dgm:pt>
    <dgm:pt modelId="{AC1FEB9E-7ED9-4E44-9D47-B63AE5862158}" type="pres">
      <dgm:prSet presAssocID="{5723A07A-E737-45B0-B84E-97FB4DE86580}" presName="spaceBetweenRectangles" presStyleCnt="0"/>
      <dgm:spPr/>
    </dgm:pt>
    <dgm:pt modelId="{04A221FB-3A34-4804-9E1E-FAA254BEF819}" type="pres">
      <dgm:prSet presAssocID="{D3284563-CEAB-43B3-81C4-5F6C081CBB78}" presName="parentLin" presStyleCnt="0"/>
      <dgm:spPr/>
    </dgm:pt>
    <dgm:pt modelId="{09CBCBA7-E2EE-4654-BCFB-AB2C2D77E66B}" type="pres">
      <dgm:prSet presAssocID="{D3284563-CEAB-43B3-81C4-5F6C081CBB78}" presName="parentLeftMargin" presStyleCnt="0"/>
      <dgm:spPr/>
    </dgm:pt>
    <dgm:pt modelId="{F8B30F84-9FC1-4455-B8FC-CA5DC2189586}" type="pres">
      <dgm:prSet presAssocID="{D3284563-CEAB-43B3-81C4-5F6C081CBB78}" presName="parentText" presStyleLbl="node1" presStyleIdx="2" presStyleCnt="3">
        <dgm:presLayoutVars>
          <dgm:chMax val="0"/>
          <dgm:bulletEnabled val="1"/>
        </dgm:presLayoutVars>
      </dgm:prSet>
      <dgm:spPr/>
    </dgm:pt>
    <dgm:pt modelId="{75AF99AA-34AA-4169-A0AA-91E0CC0C2D15}" type="pres">
      <dgm:prSet presAssocID="{D3284563-CEAB-43B3-81C4-5F6C081CBB78}" presName="negativeSpace" presStyleCnt="0"/>
      <dgm:spPr/>
    </dgm:pt>
    <dgm:pt modelId="{F855875C-E8B4-4273-8C6C-6A8EC3091B3C}" type="pres">
      <dgm:prSet presAssocID="{D3284563-CEAB-43B3-81C4-5F6C081CBB78}" presName="childText" presStyleLbl="conFgAcc1" presStyleIdx="2" presStyleCnt="3">
        <dgm:presLayoutVars>
          <dgm:bulletEnabled val="1"/>
        </dgm:presLayoutVars>
      </dgm:prSet>
      <dgm:spPr/>
    </dgm:pt>
  </dgm:ptLst>
  <dgm:cxnLst>
    <dgm:cxn modelId="{B7429C8A-4259-4A80-8602-B759DDAE76E4}" srcId="{26C320EB-5352-40AA-A0A9-C13066E1373C}" destId="{773C5012-55F9-436E-B78B-2A38D8AAA0C0}" srcOrd="0" destOrd="0" parTransId="{E1399106-9BE2-43F4-9430-F473CB36780F}" sibTransId="{507A6FE3-4D55-4ED6-A973-429D64C5DF28}"/>
    <dgm:cxn modelId="{87DFFB00-D6FC-4FE3-A3A5-FC2F9CBAFF8F}" srcId="{26C320EB-5352-40AA-A0A9-C13066E1373C}" destId="{CA58FE74-4619-4E47-BA6C-E0CD35AF5AC2}" srcOrd="1" destOrd="0" parTransId="{EBAD4DA7-135F-4F4E-9475-804E7DC205D2}" sibTransId="{5723A07A-E737-45B0-B84E-97FB4DE86580}"/>
    <dgm:cxn modelId="{FBAA7112-EC69-40DE-A572-9532A5A8DD35}" srcId="{26C320EB-5352-40AA-A0A9-C13066E1373C}" destId="{D3284563-CEAB-43B3-81C4-5F6C081CBB78}" srcOrd="2" destOrd="0" parTransId="{A2E240DA-ABFA-4A24-BE34-ABE926603D67}" sibTransId="{2E43EE94-FE21-4F90-81B3-CED5B1ECC8C9}"/>
    <dgm:cxn modelId="{C873FEC3-ED9B-405A-80C0-869A6F023959}" type="presOf" srcId="{26C320EB-5352-40AA-A0A9-C13066E1373C}" destId="{E5EECCA3-F875-4B71-92CC-9CCDFB7DBFEF}" srcOrd="0" destOrd="0" presId="urn:microsoft.com/office/officeart/2005/8/layout/list1"/>
    <dgm:cxn modelId="{3D3DFF9F-C6EE-466A-BB81-2278D7F52921}" type="presParOf" srcId="{E5EECCA3-F875-4B71-92CC-9CCDFB7DBFEF}" destId="{667CAF5C-37C0-43B7-8B7E-02CCA3754DB9}" srcOrd="0" destOrd="0" presId="urn:microsoft.com/office/officeart/2005/8/layout/list1"/>
    <dgm:cxn modelId="{B0DD56A6-AEA8-4018-B678-0588722C719B}" type="presParOf" srcId="{667CAF5C-37C0-43B7-8B7E-02CCA3754DB9}" destId="{58B158CB-C1D2-4676-88E6-6B3937A00A96}" srcOrd="0" destOrd="0" presId="urn:microsoft.com/office/officeart/2005/8/layout/list1"/>
    <dgm:cxn modelId="{B5905F01-E28A-4463-925A-3045A9C74A5B}" type="presOf" srcId="{773C5012-55F9-436E-B78B-2A38D8AAA0C0}" destId="{58B158CB-C1D2-4676-88E6-6B3937A00A96}" srcOrd="0" destOrd="0" presId="urn:microsoft.com/office/officeart/2005/8/layout/list1"/>
    <dgm:cxn modelId="{56A2562E-45C8-4370-B065-0FC86557F95B}" type="presParOf" srcId="{667CAF5C-37C0-43B7-8B7E-02CCA3754DB9}" destId="{D0971512-D8E1-4E4B-89F4-FF2EB164C196}" srcOrd="1" destOrd="0" presId="urn:microsoft.com/office/officeart/2005/8/layout/list1"/>
    <dgm:cxn modelId="{A2FA0F81-C0F7-488E-AB48-964F07E71D2D}" type="presOf" srcId="{773C5012-55F9-436E-B78B-2A38D8AAA0C0}" destId="{D0971512-D8E1-4E4B-89F4-FF2EB164C196}" srcOrd="0" destOrd="0" presId="urn:microsoft.com/office/officeart/2005/8/layout/list1"/>
    <dgm:cxn modelId="{AD62E696-AEBF-4134-B82B-60B0A89C3358}" type="presParOf" srcId="{E5EECCA3-F875-4B71-92CC-9CCDFB7DBFEF}" destId="{05E10EBB-C85A-471E-9935-B48B9C39A12E}" srcOrd="1" destOrd="0" presId="urn:microsoft.com/office/officeart/2005/8/layout/list1"/>
    <dgm:cxn modelId="{5258545E-9476-469D-B62D-C1D2C8CDBE92}" type="presParOf" srcId="{E5EECCA3-F875-4B71-92CC-9CCDFB7DBFEF}" destId="{1F055725-8984-42CB-98CB-8E7728DD5EAB}" srcOrd="2" destOrd="0" presId="urn:microsoft.com/office/officeart/2005/8/layout/list1"/>
    <dgm:cxn modelId="{663BFADA-E61F-4828-AA1B-72CFA591313A}" type="presParOf" srcId="{E5EECCA3-F875-4B71-92CC-9CCDFB7DBFEF}" destId="{5785404B-F53E-4CF2-A702-90A46E89CED8}" srcOrd="3" destOrd="0" presId="urn:microsoft.com/office/officeart/2005/8/layout/list1"/>
    <dgm:cxn modelId="{69615B35-85B4-426B-968B-05F67576ACD7}" type="presParOf" srcId="{E5EECCA3-F875-4B71-92CC-9CCDFB7DBFEF}" destId="{EF963990-07B7-4DBC-8CFE-C86D15B61BB6}" srcOrd="4" destOrd="0" presId="urn:microsoft.com/office/officeart/2005/8/layout/list1"/>
    <dgm:cxn modelId="{4145EAAA-B61F-496F-9201-92D5A125B522}" type="presParOf" srcId="{EF963990-07B7-4DBC-8CFE-C86D15B61BB6}" destId="{AEA4B341-6C57-43B8-BC42-9813D43D1335}" srcOrd="0" destOrd="4" presId="urn:microsoft.com/office/officeart/2005/8/layout/list1"/>
    <dgm:cxn modelId="{1D022FBC-D105-4BE9-81D7-695685FF615F}" type="presOf" srcId="{CA58FE74-4619-4E47-BA6C-E0CD35AF5AC2}" destId="{AEA4B341-6C57-43B8-BC42-9813D43D1335}" srcOrd="0" destOrd="0" presId="urn:microsoft.com/office/officeart/2005/8/layout/list1"/>
    <dgm:cxn modelId="{FD821C13-68F3-47DD-81BA-5462D31377A8}" type="presParOf" srcId="{EF963990-07B7-4DBC-8CFE-C86D15B61BB6}" destId="{DD07B078-3354-4F1B-9438-E4F95C4B43A6}" srcOrd="1" destOrd="4" presId="urn:microsoft.com/office/officeart/2005/8/layout/list1"/>
    <dgm:cxn modelId="{59EEACB0-5402-438C-B8C7-41FE551BB147}" type="presOf" srcId="{CA58FE74-4619-4E47-BA6C-E0CD35AF5AC2}" destId="{DD07B078-3354-4F1B-9438-E4F95C4B43A6}" srcOrd="0" destOrd="0" presId="urn:microsoft.com/office/officeart/2005/8/layout/list1"/>
    <dgm:cxn modelId="{54FCA5B0-6D1B-4DDF-A259-34CD9D4D6051}" type="presParOf" srcId="{E5EECCA3-F875-4B71-92CC-9CCDFB7DBFEF}" destId="{98F9047E-C8BE-4990-B6F7-84F4581E1FEA}" srcOrd="5" destOrd="0" presId="urn:microsoft.com/office/officeart/2005/8/layout/list1"/>
    <dgm:cxn modelId="{4B9734F1-7603-4CBE-8B20-AEE6451AB3AE}" type="presParOf" srcId="{E5EECCA3-F875-4B71-92CC-9CCDFB7DBFEF}" destId="{FB20FF5F-D131-4A8A-AEBC-01A2B84D6655}" srcOrd="6" destOrd="0" presId="urn:microsoft.com/office/officeart/2005/8/layout/list1"/>
    <dgm:cxn modelId="{8601262E-DCEE-49EB-8948-079172246589}" type="presParOf" srcId="{E5EECCA3-F875-4B71-92CC-9CCDFB7DBFEF}" destId="{AC1FEB9E-7ED9-4E44-9D47-B63AE5862158}" srcOrd="7" destOrd="0" presId="urn:microsoft.com/office/officeart/2005/8/layout/list1"/>
    <dgm:cxn modelId="{521B9623-4E3D-4BF8-AB01-FF18D5DC0C78}" type="presParOf" srcId="{E5EECCA3-F875-4B71-92CC-9CCDFB7DBFEF}" destId="{04A221FB-3A34-4804-9E1E-FAA254BEF819}" srcOrd="8" destOrd="0" presId="urn:microsoft.com/office/officeart/2005/8/layout/list1"/>
    <dgm:cxn modelId="{F4883A5F-EC21-499E-A9B7-5F4FE85CE18B}" type="presParOf" srcId="{04A221FB-3A34-4804-9E1E-FAA254BEF819}" destId="{09CBCBA7-E2EE-4654-BCFB-AB2C2D77E66B}" srcOrd="0" destOrd="8" presId="urn:microsoft.com/office/officeart/2005/8/layout/list1"/>
    <dgm:cxn modelId="{B9871B40-AD18-42D9-AFC3-68701AB936CC}" type="presOf" srcId="{D3284563-CEAB-43B3-81C4-5F6C081CBB78}" destId="{09CBCBA7-E2EE-4654-BCFB-AB2C2D77E66B}" srcOrd="0" destOrd="0" presId="urn:microsoft.com/office/officeart/2005/8/layout/list1"/>
    <dgm:cxn modelId="{B0CDC36B-4F36-4EE9-B5F1-236C7E5142FE}" type="presParOf" srcId="{04A221FB-3A34-4804-9E1E-FAA254BEF819}" destId="{F8B30F84-9FC1-4455-B8FC-CA5DC2189586}" srcOrd="1" destOrd="8" presId="urn:microsoft.com/office/officeart/2005/8/layout/list1"/>
    <dgm:cxn modelId="{DA408B07-CBCA-418B-8D89-0C643FA7ACE9}" type="presOf" srcId="{D3284563-CEAB-43B3-81C4-5F6C081CBB78}" destId="{F8B30F84-9FC1-4455-B8FC-CA5DC2189586}" srcOrd="0" destOrd="0" presId="urn:microsoft.com/office/officeart/2005/8/layout/list1"/>
    <dgm:cxn modelId="{6FACDEE8-96F0-4BA3-8FAC-E71280B99DA2}" type="presParOf" srcId="{E5EECCA3-F875-4B71-92CC-9CCDFB7DBFEF}" destId="{75AF99AA-34AA-4169-A0AA-91E0CC0C2D15}" srcOrd="9" destOrd="0" presId="urn:microsoft.com/office/officeart/2005/8/layout/list1"/>
    <dgm:cxn modelId="{DAC26C08-6491-405D-B9F4-60A925F12B5D}" type="presParOf" srcId="{E5EECCA3-F875-4B71-92CC-9CCDFB7DBFEF}" destId="{F855875C-E8B4-4273-8C6C-6A8EC3091B3C}" srcOrd="10" destOrd="0" presId="urn:microsoft.com/office/officeart/2005/8/layout/list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6C320EB-5352-40AA-A0A9-C13066E1373C}" type="doc">
      <dgm:prSet loTypeId="urn:microsoft.com/office/officeart/2005/8/layout/list1" loCatId="list" qsTypeId="urn:microsoft.com/office/officeart/2005/8/quickstyle/simple1" qsCatId="simple" csTypeId="urn:microsoft.com/office/officeart/2005/8/colors/accent1_2" csCatId="accent1" phldr="0"/>
      <dgm:spPr/>
      <dgm:t>
        <a:bodyPr/>
        <a:p>
          <a:endParaRPr lang="zh-CN" altLang="en-US"/>
        </a:p>
      </dgm:t>
    </dgm:pt>
    <dgm:pt modelId="{773C5012-55F9-436E-B78B-2A38D8AAA0C0}">
      <dgm:prSet phldrT="[文本]" phldr="0" custT="1"/>
      <dgm:spPr/>
      <dgm:t>
        <a:bodyPr vert="horz" wrap="square"/>
        <a:p>
          <a:pPr>
            <a:lnSpc>
              <a:spcPct val="100000"/>
            </a:lnSpc>
            <a:spcBef>
              <a:spcPct val="0"/>
            </a:spcBef>
            <a:spcAft>
              <a:spcPct val="35000"/>
            </a:spcAft>
          </a:pPr>
          <a:r>
            <a:rPr lang="zh-CN" altLang="en-US" sz="1200" b="1" dirty="0">
              <a:solidFill>
                <a:schemeClr val="bg1"/>
              </a:solidFill>
              <a:latin typeface="微软雅黑" panose="020B0503020204020204" pitchFamily="34" charset="-122"/>
              <a:ea typeface="微软雅黑" panose="020B0503020204020204" pitchFamily="34" charset="-122"/>
              <a:sym typeface="+mn-ea"/>
            </a:rPr>
            <a:t>四、预警发布</a:t>
          </a:r>
          <a:r>
            <a:rPr lang="zh-CN" altLang="en-US" sz="1200" b="1" dirty="0">
              <a:solidFill>
                <a:schemeClr val="bg1"/>
              </a:solidFill>
              <a:latin typeface="微软雅黑" panose="020B0503020204020204" pitchFamily="34" charset="-122"/>
              <a:ea typeface="微软雅黑" panose="020B0503020204020204" pitchFamily="34" charset="-122"/>
              <a:sym typeface="+mn-ea"/>
            </a:rPr>
            <a:t/>
          </a:r>
          <a:endParaRPr lang="zh-CN" altLang="en-US" sz="1200" b="1" dirty="0">
            <a:solidFill>
              <a:schemeClr val="bg1"/>
            </a:solidFill>
            <a:latin typeface="微软雅黑" panose="020B0503020204020204" pitchFamily="34" charset="-122"/>
            <a:ea typeface="微软雅黑" panose="020B0503020204020204" pitchFamily="34" charset="-122"/>
            <a:sym typeface="+mn-ea"/>
          </a:endParaRPr>
        </a:p>
      </dgm:t>
    </dgm:pt>
    <dgm:pt modelId="{E1399106-9BE2-43F4-9430-F473CB36780F}" cxnId="{D4941FD1-53AF-4EFA-8008-34A2800B1132}" type="parTrans">
      <dgm:prSet/>
      <dgm:spPr/>
      <dgm:t>
        <a:bodyPr/>
        <a:p>
          <a:endParaRPr lang="zh-CN" altLang="en-US"/>
        </a:p>
      </dgm:t>
    </dgm:pt>
    <dgm:pt modelId="{507A6FE3-4D55-4ED6-A973-429D64C5DF28}" cxnId="{D4941FD1-53AF-4EFA-8008-34A2800B1132}" type="sibTrans">
      <dgm:prSet/>
      <dgm:spPr/>
      <dgm:t>
        <a:bodyPr/>
        <a:p>
          <a:endParaRPr lang="zh-CN" altLang="en-US"/>
        </a:p>
      </dgm:t>
    </dgm:pt>
    <dgm:pt modelId="{CA58FE74-4619-4E47-BA6C-E0CD35AF5AC2}">
      <dgm:prSet phldrT="[文本]" phldr="0" custT="1"/>
      <dgm:spPr/>
      <dgm:t>
        <a:bodyPr vert="horz" wrap="square"/>
        <a:p>
          <a:pPr>
            <a:lnSpc>
              <a:spcPct val="100000"/>
            </a:lnSpc>
            <a:spcBef>
              <a:spcPct val="0"/>
            </a:spcBef>
            <a:spcAft>
              <a:spcPct val="35000"/>
            </a:spcAft>
          </a:pPr>
          <a:r>
            <a:rPr lang="zh-CN" altLang="en-US" sz="1200" b="1" dirty="0">
              <a:solidFill>
                <a:schemeClr val="bg1"/>
              </a:solidFill>
              <a:latin typeface="微软雅黑" panose="020B0503020204020204" pitchFamily="34" charset="-122"/>
              <a:ea typeface="微软雅黑" panose="020B0503020204020204" pitchFamily="34" charset="-122"/>
              <a:sym typeface="+mn-ea"/>
            </a:rPr>
            <a:t>五、</a:t>
          </a:r>
          <a:r>
            <a:rPr lang="zh-CN" altLang="en-US" sz="1200" b="1" dirty="0">
              <a:solidFill>
                <a:schemeClr val="bg1"/>
              </a:solidFill>
              <a:latin typeface="微软雅黑" panose="020B0503020204020204" pitchFamily="34" charset="-122"/>
              <a:ea typeface="微软雅黑" panose="020B0503020204020204" pitchFamily="34" charset="-122"/>
              <a:sym typeface="+mn-ea"/>
            </a:rPr>
            <a:t>Ⅰ级、Ⅱ级、Ⅲ级响应</a:t>
          </a:r>
          <a:r>
            <a:rPr lang="zh-CN" altLang="en-US" sz="1200" b="1" dirty="0">
              <a:solidFill>
                <a:schemeClr val="bg1"/>
              </a:solidFill>
              <a:latin typeface="微软雅黑" panose="020B0503020204020204" pitchFamily="34" charset="-122"/>
              <a:ea typeface="微软雅黑" panose="020B0503020204020204" pitchFamily="34" charset="-122"/>
              <a:sym typeface="+mn-ea"/>
            </a:rPr>
            <a:t/>
          </a:r>
          <a:endParaRPr lang="zh-CN" altLang="en-US" sz="1200" b="1" dirty="0">
            <a:solidFill>
              <a:schemeClr val="bg1"/>
            </a:solidFill>
            <a:latin typeface="微软雅黑" panose="020B0503020204020204" pitchFamily="34" charset="-122"/>
            <a:ea typeface="微软雅黑" panose="020B0503020204020204" pitchFamily="34" charset="-122"/>
            <a:sym typeface="+mn-ea"/>
          </a:endParaRPr>
        </a:p>
      </dgm:t>
    </dgm:pt>
    <dgm:pt modelId="{EBAD4DA7-135F-4F4E-9475-804E7DC205D2}" cxnId="{79882B96-51E9-458C-9A56-2A7EC83FCBA8}" type="parTrans">
      <dgm:prSet/>
      <dgm:spPr/>
      <dgm:t>
        <a:bodyPr/>
        <a:p>
          <a:endParaRPr lang="zh-CN" altLang="en-US"/>
        </a:p>
      </dgm:t>
    </dgm:pt>
    <dgm:pt modelId="{5723A07A-E737-45B0-B84E-97FB4DE86580}" cxnId="{79882B96-51E9-458C-9A56-2A7EC83FCBA8}" type="sibTrans">
      <dgm:prSet/>
      <dgm:spPr/>
      <dgm:t>
        <a:bodyPr/>
        <a:p>
          <a:endParaRPr lang="zh-CN" altLang="en-US"/>
        </a:p>
      </dgm:t>
    </dgm:pt>
    <dgm:pt modelId="{D3284563-CEAB-43B3-81C4-5F6C081CBB78}">
      <dgm:prSet phldrT="[文本]" phldr="0" custT="1"/>
      <dgm:spPr/>
      <dgm:t>
        <a:bodyPr vert="horz" wrap="square"/>
        <a:p>
          <a:pPr>
            <a:lnSpc>
              <a:spcPct val="100000"/>
            </a:lnSpc>
            <a:spcBef>
              <a:spcPct val="0"/>
            </a:spcBef>
            <a:spcAft>
              <a:spcPct val="35000"/>
            </a:spcAft>
          </a:pPr>
          <a:r>
            <a:rPr lang="zh-CN" altLang="en-US" sz="1200" b="1" dirty="0">
              <a:solidFill>
                <a:schemeClr val="bg1"/>
              </a:solidFill>
              <a:latin typeface="微软雅黑" panose="020B0503020204020204" pitchFamily="34" charset="-122"/>
              <a:ea typeface="微软雅黑" panose="020B0503020204020204" pitchFamily="34" charset="-122"/>
              <a:sym typeface="+mn-ea"/>
            </a:rPr>
            <a:t>六、</a:t>
          </a:r>
          <a:r>
            <a:rPr lang="zh-CN" altLang="en-US" sz="1200" b="1" dirty="0">
              <a:solidFill>
                <a:schemeClr val="bg1"/>
              </a:solidFill>
              <a:latin typeface="微软雅黑" panose="020B0503020204020204" pitchFamily="34" charset="-122"/>
              <a:ea typeface="微软雅黑" panose="020B0503020204020204" pitchFamily="34" charset="-122"/>
              <a:sym typeface="+mn-ea"/>
            </a:rPr>
            <a:t>协调联动</a:t>
          </a:r>
          <a:r>
            <a:rPr lang="zh-CN" altLang="en-US" sz="1200" b="1" dirty="0">
              <a:solidFill>
                <a:schemeClr val="bg1"/>
              </a:solidFill>
              <a:latin typeface="微软雅黑" panose="020B0503020204020204" pitchFamily="34" charset="-122"/>
              <a:ea typeface="微软雅黑" panose="020B0503020204020204" pitchFamily="34" charset="-122"/>
              <a:sym typeface="+mn-ea"/>
            </a:rPr>
            <a:t/>
          </a:r>
          <a:endParaRPr lang="zh-CN" altLang="en-US" sz="1200" b="1" dirty="0">
            <a:solidFill>
              <a:schemeClr val="bg1"/>
            </a:solidFill>
            <a:latin typeface="微软雅黑" panose="020B0503020204020204" pitchFamily="34" charset="-122"/>
            <a:ea typeface="微软雅黑" panose="020B0503020204020204" pitchFamily="34" charset="-122"/>
            <a:sym typeface="+mn-ea"/>
          </a:endParaRPr>
        </a:p>
      </dgm:t>
    </dgm:pt>
    <dgm:pt modelId="{A2E240DA-ABFA-4A24-BE34-ABE926603D67}" cxnId="{1DDF7279-BC46-4705-9E94-FB8A37455F94}" type="parTrans">
      <dgm:prSet/>
      <dgm:spPr/>
      <dgm:t>
        <a:bodyPr/>
        <a:p>
          <a:endParaRPr lang="zh-CN" altLang="en-US"/>
        </a:p>
      </dgm:t>
    </dgm:pt>
    <dgm:pt modelId="{2E43EE94-FE21-4F90-81B3-CED5B1ECC8C9}" cxnId="{1DDF7279-BC46-4705-9E94-FB8A37455F94}" type="sibTrans">
      <dgm:prSet/>
      <dgm:spPr/>
      <dgm:t>
        <a:bodyPr/>
        <a:p>
          <a:endParaRPr lang="zh-CN" altLang="en-US"/>
        </a:p>
      </dgm:t>
    </dgm:pt>
    <dgm:pt modelId="{E5EECCA3-F875-4B71-92CC-9CCDFB7DBFEF}" type="pres">
      <dgm:prSet presAssocID="{26C320EB-5352-40AA-A0A9-C13066E1373C}" presName="linear" presStyleCnt="0">
        <dgm:presLayoutVars>
          <dgm:dir/>
          <dgm:animLvl val="lvl"/>
          <dgm:resizeHandles val="exact"/>
        </dgm:presLayoutVars>
      </dgm:prSet>
      <dgm:spPr/>
    </dgm:pt>
    <dgm:pt modelId="{667CAF5C-37C0-43B7-8B7E-02CCA3754DB9}" type="pres">
      <dgm:prSet presAssocID="{773C5012-55F9-436E-B78B-2A38D8AAA0C0}" presName="parentLin" presStyleCnt="0"/>
      <dgm:spPr/>
    </dgm:pt>
    <dgm:pt modelId="{58B158CB-C1D2-4676-88E6-6B3937A00A96}" type="pres">
      <dgm:prSet presAssocID="{773C5012-55F9-436E-B78B-2A38D8AAA0C0}" presName="parentLeftMargin" presStyleCnt="0"/>
      <dgm:spPr/>
    </dgm:pt>
    <dgm:pt modelId="{D0971512-D8E1-4E4B-89F4-FF2EB164C196}" type="pres">
      <dgm:prSet presAssocID="{773C5012-55F9-436E-B78B-2A38D8AAA0C0}" presName="parentText" presStyleLbl="node1" presStyleIdx="0" presStyleCnt="3">
        <dgm:presLayoutVars>
          <dgm:chMax val="0"/>
          <dgm:bulletEnabled val="1"/>
        </dgm:presLayoutVars>
      </dgm:prSet>
      <dgm:spPr/>
    </dgm:pt>
    <dgm:pt modelId="{05E10EBB-C85A-471E-9935-B48B9C39A12E}" type="pres">
      <dgm:prSet presAssocID="{773C5012-55F9-436E-B78B-2A38D8AAA0C0}" presName="negativeSpace" presStyleCnt="0"/>
      <dgm:spPr/>
    </dgm:pt>
    <dgm:pt modelId="{1F055725-8984-42CB-98CB-8E7728DD5EAB}" type="pres">
      <dgm:prSet presAssocID="{773C5012-55F9-436E-B78B-2A38D8AAA0C0}" presName="childText" presStyleLbl="conFgAcc1" presStyleIdx="0" presStyleCnt="3">
        <dgm:presLayoutVars>
          <dgm:bulletEnabled val="1"/>
        </dgm:presLayoutVars>
      </dgm:prSet>
      <dgm:spPr/>
    </dgm:pt>
    <dgm:pt modelId="{5785404B-F53E-4CF2-A702-90A46E89CED8}" type="pres">
      <dgm:prSet presAssocID="{507A6FE3-4D55-4ED6-A973-429D64C5DF28}" presName="spaceBetweenRectangles" presStyleCnt="0"/>
      <dgm:spPr/>
    </dgm:pt>
    <dgm:pt modelId="{EF963990-07B7-4DBC-8CFE-C86D15B61BB6}" type="pres">
      <dgm:prSet presAssocID="{CA58FE74-4619-4E47-BA6C-E0CD35AF5AC2}" presName="parentLin" presStyleCnt="0"/>
      <dgm:spPr/>
    </dgm:pt>
    <dgm:pt modelId="{AEA4B341-6C57-43B8-BC42-9813D43D1335}" type="pres">
      <dgm:prSet presAssocID="{CA58FE74-4619-4E47-BA6C-E0CD35AF5AC2}" presName="parentLeftMargin" presStyleCnt="0"/>
      <dgm:spPr/>
    </dgm:pt>
    <dgm:pt modelId="{DD07B078-3354-4F1B-9438-E4F95C4B43A6}" type="pres">
      <dgm:prSet presAssocID="{CA58FE74-4619-4E47-BA6C-E0CD35AF5AC2}" presName="parentText" presStyleLbl="node1" presStyleIdx="1" presStyleCnt="3">
        <dgm:presLayoutVars>
          <dgm:chMax val="0"/>
          <dgm:bulletEnabled val="1"/>
        </dgm:presLayoutVars>
      </dgm:prSet>
      <dgm:spPr/>
    </dgm:pt>
    <dgm:pt modelId="{98F9047E-C8BE-4990-B6F7-84F4581E1FEA}" type="pres">
      <dgm:prSet presAssocID="{CA58FE74-4619-4E47-BA6C-E0CD35AF5AC2}" presName="negativeSpace" presStyleCnt="0"/>
      <dgm:spPr/>
    </dgm:pt>
    <dgm:pt modelId="{FB20FF5F-D131-4A8A-AEBC-01A2B84D6655}" type="pres">
      <dgm:prSet presAssocID="{CA58FE74-4619-4E47-BA6C-E0CD35AF5AC2}" presName="childText" presStyleLbl="conFgAcc1" presStyleIdx="1" presStyleCnt="3">
        <dgm:presLayoutVars>
          <dgm:bulletEnabled val="1"/>
        </dgm:presLayoutVars>
      </dgm:prSet>
      <dgm:spPr/>
    </dgm:pt>
    <dgm:pt modelId="{AC1FEB9E-7ED9-4E44-9D47-B63AE5862158}" type="pres">
      <dgm:prSet presAssocID="{5723A07A-E737-45B0-B84E-97FB4DE86580}" presName="spaceBetweenRectangles" presStyleCnt="0"/>
      <dgm:spPr/>
    </dgm:pt>
    <dgm:pt modelId="{04A221FB-3A34-4804-9E1E-FAA254BEF819}" type="pres">
      <dgm:prSet presAssocID="{D3284563-CEAB-43B3-81C4-5F6C081CBB78}" presName="parentLin" presStyleCnt="0"/>
      <dgm:spPr/>
    </dgm:pt>
    <dgm:pt modelId="{09CBCBA7-E2EE-4654-BCFB-AB2C2D77E66B}" type="pres">
      <dgm:prSet presAssocID="{D3284563-CEAB-43B3-81C4-5F6C081CBB78}" presName="parentLeftMargin" presStyleCnt="0"/>
      <dgm:spPr/>
    </dgm:pt>
    <dgm:pt modelId="{F8B30F84-9FC1-4455-B8FC-CA5DC2189586}" type="pres">
      <dgm:prSet presAssocID="{D3284563-CEAB-43B3-81C4-5F6C081CBB78}" presName="parentText" presStyleLbl="node1" presStyleIdx="2" presStyleCnt="3">
        <dgm:presLayoutVars>
          <dgm:chMax val="0"/>
          <dgm:bulletEnabled val="1"/>
        </dgm:presLayoutVars>
      </dgm:prSet>
      <dgm:spPr/>
    </dgm:pt>
    <dgm:pt modelId="{75AF99AA-34AA-4169-A0AA-91E0CC0C2D15}" type="pres">
      <dgm:prSet presAssocID="{D3284563-CEAB-43B3-81C4-5F6C081CBB78}" presName="negativeSpace" presStyleCnt="0"/>
      <dgm:spPr/>
    </dgm:pt>
    <dgm:pt modelId="{F855875C-E8B4-4273-8C6C-6A8EC3091B3C}" type="pres">
      <dgm:prSet presAssocID="{D3284563-CEAB-43B3-81C4-5F6C081CBB78}" presName="childText" presStyleLbl="conFgAcc1" presStyleIdx="2" presStyleCnt="3">
        <dgm:presLayoutVars>
          <dgm:bulletEnabled val="1"/>
        </dgm:presLayoutVars>
      </dgm:prSet>
      <dgm:spPr/>
    </dgm:pt>
  </dgm:ptLst>
  <dgm:cxnLst>
    <dgm:cxn modelId="{D4941FD1-53AF-4EFA-8008-34A2800B1132}" srcId="{26C320EB-5352-40AA-A0A9-C13066E1373C}" destId="{773C5012-55F9-436E-B78B-2A38D8AAA0C0}" srcOrd="0" destOrd="0" parTransId="{E1399106-9BE2-43F4-9430-F473CB36780F}" sibTransId="{507A6FE3-4D55-4ED6-A973-429D64C5DF28}"/>
    <dgm:cxn modelId="{79882B96-51E9-458C-9A56-2A7EC83FCBA8}" srcId="{26C320EB-5352-40AA-A0A9-C13066E1373C}" destId="{CA58FE74-4619-4E47-BA6C-E0CD35AF5AC2}" srcOrd="1" destOrd="0" parTransId="{EBAD4DA7-135F-4F4E-9475-804E7DC205D2}" sibTransId="{5723A07A-E737-45B0-B84E-97FB4DE86580}"/>
    <dgm:cxn modelId="{1DDF7279-BC46-4705-9E94-FB8A37455F94}" srcId="{26C320EB-5352-40AA-A0A9-C13066E1373C}" destId="{D3284563-CEAB-43B3-81C4-5F6C081CBB78}" srcOrd="2" destOrd="0" parTransId="{A2E240DA-ABFA-4A24-BE34-ABE926603D67}" sibTransId="{2E43EE94-FE21-4F90-81B3-CED5B1ECC8C9}"/>
    <dgm:cxn modelId="{4468D6DF-4F92-47DA-819D-AD7ED1A9DF2E}" type="presOf" srcId="{26C320EB-5352-40AA-A0A9-C13066E1373C}" destId="{E5EECCA3-F875-4B71-92CC-9CCDFB7DBFEF}" srcOrd="0" destOrd="0" presId="urn:microsoft.com/office/officeart/2005/8/layout/list1"/>
    <dgm:cxn modelId="{4C3129F9-A08A-4199-BA6A-002BF3A1F621}" type="presParOf" srcId="{E5EECCA3-F875-4B71-92CC-9CCDFB7DBFEF}" destId="{667CAF5C-37C0-43B7-8B7E-02CCA3754DB9}" srcOrd="0" destOrd="0" presId="urn:microsoft.com/office/officeart/2005/8/layout/list1"/>
    <dgm:cxn modelId="{8FD53905-4212-4C93-8C32-992755D563BE}" type="presParOf" srcId="{667CAF5C-37C0-43B7-8B7E-02CCA3754DB9}" destId="{58B158CB-C1D2-4676-88E6-6B3937A00A96}" srcOrd="0" destOrd="0" presId="urn:microsoft.com/office/officeart/2005/8/layout/list1"/>
    <dgm:cxn modelId="{76E39DCB-EB22-4BB0-9184-50E8100ADEAE}" type="presOf" srcId="{773C5012-55F9-436E-B78B-2A38D8AAA0C0}" destId="{58B158CB-C1D2-4676-88E6-6B3937A00A96}" srcOrd="0" destOrd="0" presId="urn:microsoft.com/office/officeart/2005/8/layout/list1"/>
    <dgm:cxn modelId="{5DD85002-0E9F-4D8D-9765-A96E42C9F16C}" type="presParOf" srcId="{667CAF5C-37C0-43B7-8B7E-02CCA3754DB9}" destId="{D0971512-D8E1-4E4B-89F4-FF2EB164C196}" srcOrd="1" destOrd="0" presId="urn:microsoft.com/office/officeart/2005/8/layout/list1"/>
    <dgm:cxn modelId="{8A49CAA8-C69D-45FE-A7AC-977C749F9F19}" type="presOf" srcId="{773C5012-55F9-436E-B78B-2A38D8AAA0C0}" destId="{D0971512-D8E1-4E4B-89F4-FF2EB164C196}" srcOrd="0" destOrd="0" presId="urn:microsoft.com/office/officeart/2005/8/layout/list1"/>
    <dgm:cxn modelId="{CBE8AB89-050C-4471-880B-3364BFCB4D07}" type="presParOf" srcId="{E5EECCA3-F875-4B71-92CC-9CCDFB7DBFEF}" destId="{05E10EBB-C85A-471E-9935-B48B9C39A12E}" srcOrd="1" destOrd="0" presId="urn:microsoft.com/office/officeart/2005/8/layout/list1"/>
    <dgm:cxn modelId="{CE3826F8-6823-4ED9-8C37-FC701295D9F9}" type="presParOf" srcId="{E5EECCA3-F875-4B71-92CC-9CCDFB7DBFEF}" destId="{1F055725-8984-42CB-98CB-8E7728DD5EAB}" srcOrd="2" destOrd="0" presId="urn:microsoft.com/office/officeart/2005/8/layout/list1"/>
    <dgm:cxn modelId="{9AAAA453-5465-4C98-8FD8-C81E42266EE0}" type="presParOf" srcId="{E5EECCA3-F875-4B71-92CC-9CCDFB7DBFEF}" destId="{5785404B-F53E-4CF2-A702-90A46E89CED8}" srcOrd="3" destOrd="0" presId="urn:microsoft.com/office/officeart/2005/8/layout/list1"/>
    <dgm:cxn modelId="{D7B8F3C9-4F12-4071-83D9-F71BA7FAF2C4}" type="presParOf" srcId="{E5EECCA3-F875-4B71-92CC-9CCDFB7DBFEF}" destId="{EF963990-07B7-4DBC-8CFE-C86D15B61BB6}" srcOrd="4" destOrd="0" presId="urn:microsoft.com/office/officeart/2005/8/layout/list1"/>
    <dgm:cxn modelId="{2A619957-3427-4F32-B193-EC903845EF9E}" type="presParOf" srcId="{EF963990-07B7-4DBC-8CFE-C86D15B61BB6}" destId="{AEA4B341-6C57-43B8-BC42-9813D43D1335}" srcOrd="0" destOrd="4" presId="urn:microsoft.com/office/officeart/2005/8/layout/list1"/>
    <dgm:cxn modelId="{ACC3055F-6C93-477B-906D-825976B303CE}" type="presOf" srcId="{CA58FE74-4619-4E47-BA6C-E0CD35AF5AC2}" destId="{AEA4B341-6C57-43B8-BC42-9813D43D1335}" srcOrd="0" destOrd="0" presId="urn:microsoft.com/office/officeart/2005/8/layout/list1"/>
    <dgm:cxn modelId="{1C464852-8A14-4451-8D3B-054C9DC285B9}" type="presParOf" srcId="{EF963990-07B7-4DBC-8CFE-C86D15B61BB6}" destId="{DD07B078-3354-4F1B-9438-E4F95C4B43A6}" srcOrd="1" destOrd="4" presId="urn:microsoft.com/office/officeart/2005/8/layout/list1"/>
    <dgm:cxn modelId="{882F3616-22B0-44CD-A0BB-7C259E507FD5}" type="presOf" srcId="{CA58FE74-4619-4E47-BA6C-E0CD35AF5AC2}" destId="{DD07B078-3354-4F1B-9438-E4F95C4B43A6}" srcOrd="0" destOrd="0" presId="urn:microsoft.com/office/officeart/2005/8/layout/list1"/>
    <dgm:cxn modelId="{F54DE830-37B8-4B46-AB43-78BBB43067A8}" type="presParOf" srcId="{E5EECCA3-F875-4B71-92CC-9CCDFB7DBFEF}" destId="{98F9047E-C8BE-4990-B6F7-84F4581E1FEA}" srcOrd="5" destOrd="0" presId="urn:microsoft.com/office/officeart/2005/8/layout/list1"/>
    <dgm:cxn modelId="{C69DE011-2371-434E-AC38-6C5E6D9A8B6E}" type="presParOf" srcId="{E5EECCA3-F875-4B71-92CC-9CCDFB7DBFEF}" destId="{FB20FF5F-D131-4A8A-AEBC-01A2B84D6655}" srcOrd="6" destOrd="0" presId="urn:microsoft.com/office/officeart/2005/8/layout/list1"/>
    <dgm:cxn modelId="{7D12BDE7-383B-4969-A947-C1D0FC70860F}" type="presParOf" srcId="{E5EECCA3-F875-4B71-92CC-9CCDFB7DBFEF}" destId="{AC1FEB9E-7ED9-4E44-9D47-B63AE5862158}" srcOrd="7" destOrd="0" presId="urn:microsoft.com/office/officeart/2005/8/layout/list1"/>
    <dgm:cxn modelId="{A28E494A-6670-4A2C-B98F-C4309500E08C}" type="presParOf" srcId="{E5EECCA3-F875-4B71-92CC-9CCDFB7DBFEF}" destId="{04A221FB-3A34-4804-9E1E-FAA254BEF819}" srcOrd="8" destOrd="0" presId="urn:microsoft.com/office/officeart/2005/8/layout/list1"/>
    <dgm:cxn modelId="{AD96DF90-6FEB-4746-B918-942497CFDA15}" type="presParOf" srcId="{04A221FB-3A34-4804-9E1E-FAA254BEF819}" destId="{09CBCBA7-E2EE-4654-BCFB-AB2C2D77E66B}" srcOrd="0" destOrd="8" presId="urn:microsoft.com/office/officeart/2005/8/layout/list1"/>
    <dgm:cxn modelId="{D5EA5E5B-99F7-409C-A32E-8B0531873679}" type="presOf" srcId="{D3284563-CEAB-43B3-81C4-5F6C081CBB78}" destId="{09CBCBA7-E2EE-4654-BCFB-AB2C2D77E66B}" srcOrd="0" destOrd="0" presId="urn:microsoft.com/office/officeart/2005/8/layout/list1"/>
    <dgm:cxn modelId="{BAE6C434-26FF-4AF7-83D4-4C1D8CF58B6B}" type="presParOf" srcId="{04A221FB-3A34-4804-9E1E-FAA254BEF819}" destId="{F8B30F84-9FC1-4455-B8FC-CA5DC2189586}" srcOrd="1" destOrd="8" presId="urn:microsoft.com/office/officeart/2005/8/layout/list1"/>
    <dgm:cxn modelId="{D3F0BCF8-287F-4D56-A03B-C7345DF62966}" type="presOf" srcId="{D3284563-CEAB-43B3-81C4-5F6C081CBB78}" destId="{F8B30F84-9FC1-4455-B8FC-CA5DC2189586}" srcOrd="0" destOrd="0" presId="urn:microsoft.com/office/officeart/2005/8/layout/list1"/>
    <dgm:cxn modelId="{6969E94A-3D76-497B-A491-DF928EF003BA}" type="presParOf" srcId="{E5EECCA3-F875-4B71-92CC-9CCDFB7DBFEF}" destId="{75AF99AA-34AA-4169-A0AA-91E0CC0C2D15}" srcOrd="9" destOrd="0" presId="urn:microsoft.com/office/officeart/2005/8/layout/list1"/>
    <dgm:cxn modelId="{E39175F7-CE28-4705-96D9-55400D176105}" type="presParOf" srcId="{E5EECCA3-F875-4B71-92CC-9CCDFB7DBFEF}" destId="{F855875C-E8B4-4273-8C6C-6A8EC3091B3C}" srcOrd="10" destOrd="0" presId="urn:microsoft.com/office/officeart/2005/8/layout/list1"/>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6C320EB-5352-40AA-A0A9-C13066E1373C}" type="doc">
      <dgm:prSet loTypeId="urn:microsoft.com/office/officeart/2005/8/layout/list1" loCatId="list" qsTypeId="urn:microsoft.com/office/officeart/2005/8/quickstyle/simple1" qsCatId="simple" csTypeId="urn:microsoft.com/office/officeart/2005/8/colors/accent1_2" csCatId="accent1" phldr="0"/>
      <dgm:spPr/>
      <dgm:t>
        <a:bodyPr/>
        <a:p>
          <a:endParaRPr lang="zh-CN" altLang="en-US"/>
        </a:p>
      </dgm:t>
    </dgm:pt>
    <dgm:pt modelId="{773C5012-55F9-436E-B78B-2A38D8AAA0C0}">
      <dgm:prSet phldrT="[文本]" phldr="0" custT="1"/>
      <dgm:spPr/>
      <dgm:t>
        <a:bodyPr vert="horz" wrap="square"/>
        <a:p>
          <a:pPr>
            <a:lnSpc>
              <a:spcPct val="100000"/>
            </a:lnSpc>
            <a:spcBef>
              <a:spcPct val="0"/>
            </a:spcBef>
            <a:spcAft>
              <a:spcPct val="35000"/>
            </a:spcAft>
          </a:pPr>
          <a:r>
            <a:rPr lang="zh-CN" altLang="en-US" sz="1200" b="1" dirty="0">
              <a:solidFill>
                <a:schemeClr val="bg1"/>
              </a:solidFill>
              <a:latin typeface="微软雅黑" panose="020B0503020204020204" pitchFamily="34" charset="-122"/>
              <a:ea typeface="微软雅黑" panose="020B0503020204020204" pitchFamily="34" charset="-122"/>
              <a:sym typeface="+mn-ea"/>
            </a:rPr>
            <a:t>七、</a:t>
          </a:r>
          <a:r>
            <a:rPr lang="zh-CN" altLang="en-US" sz="1200" b="1" dirty="0">
              <a:solidFill>
                <a:schemeClr val="bg1"/>
              </a:solidFill>
              <a:latin typeface="微软雅黑" panose="020B0503020204020204" pitchFamily="34" charset="-122"/>
              <a:ea typeface="微软雅黑" panose="020B0503020204020204" pitchFamily="34" charset="-122"/>
              <a:sym typeface="+mn-ea"/>
            </a:rPr>
            <a:t>响应调整和结束</a:t>
          </a:r>
          <a:r>
            <a:rPr lang="zh-CN" altLang="en-US" sz="1200" b="1" dirty="0">
              <a:solidFill>
                <a:schemeClr val="bg1"/>
              </a:solidFill>
              <a:latin typeface="微软雅黑" panose="020B0503020204020204" pitchFamily="34" charset="-122"/>
              <a:ea typeface="微软雅黑" panose="020B0503020204020204" pitchFamily="34" charset="-122"/>
              <a:sym typeface="+mn-ea"/>
            </a:rPr>
            <a:t/>
          </a:r>
          <a:endParaRPr lang="zh-CN" altLang="en-US" sz="1200" b="1" dirty="0">
            <a:solidFill>
              <a:schemeClr val="bg1"/>
            </a:solidFill>
            <a:latin typeface="微软雅黑" panose="020B0503020204020204" pitchFamily="34" charset="-122"/>
            <a:ea typeface="微软雅黑" panose="020B0503020204020204" pitchFamily="34" charset="-122"/>
            <a:sym typeface="+mn-ea"/>
          </a:endParaRPr>
        </a:p>
      </dgm:t>
    </dgm:pt>
    <dgm:pt modelId="{E1399106-9BE2-43F4-9430-F473CB36780F}" cxnId="{2C14397E-9705-4477-A672-E32684793AAC}" type="parTrans">
      <dgm:prSet/>
      <dgm:spPr/>
      <dgm:t>
        <a:bodyPr/>
        <a:p>
          <a:endParaRPr lang="zh-CN" altLang="en-US"/>
        </a:p>
      </dgm:t>
    </dgm:pt>
    <dgm:pt modelId="{507A6FE3-4D55-4ED6-A973-429D64C5DF28}" cxnId="{2C14397E-9705-4477-A672-E32684793AAC}" type="sibTrans">
      <dgm:prSet/>
      <dgm:spPr/>
      <dgm:t>
        <a:bodyPr/>
        <a:p>
          <a:endParaRPr lang="zh-CN" altLang="en-US"/>
        </a:p>
      </dgm:t>
    </dgm:pt>
    <dgm:pt modelId="{E5EECCA3-F875-4B71-92CC-9CCDFB7DBFEF}" type="pres">
      <dgm:prSet presAssocID="{26C320EB-5352-40AA-A0A9-C13066E1373C}" presName="linear" presStyleCnt="0">
        <dgm:presLayoutVars>
          <dgm:dir/>
          <dgm:animLvl val="lvl"/>
          <dgm:resizeHandles val="exact"/>
        </dgm:presLayoutVars>
      </dgm:prSet>
      <dgm:spPr/>
    </dgm:pt>
    <dgm:pt modelId="{667CAF5C-37C0-43B7-8B7E-02CCA3754DB9}" type="pres">
      <dgm:prSet presAssocID="{773C5012-55F9-436E-B78B-2A38D8AAA0C0}" presName="parentLin" presStyleCnt="0"/>
      <dgm:spPr/>
    </dgm:pt>
    <dgm:pt modelId="{58B158CB-C1D2-4676-88E6-6B3937A00A96}" type="pres">
      <dgm:prSet presAssocID="{773C5012-55F9-436E-B78B-2A38D8AAA0C0}" presName="parentLeftMargin" presStyleCnt="0"/>
      <dgm:spPr/>
    </dgm:pt>
    <dgm:pt modelId="{D0971512-D8E1-4E4B-89F4-FF2EB164C196}" type="pres">
      <dgm:prSet presAssocID="{773C5012-55F9-436E-B78B-2A38D8AAA0C0}" presName="parentText" presStyleLbl="node1" presStyleIdx="0" presStyleCnt="1">
        <dgm:presLayoutVars>
          <dgm:chMax val="0"/>
          <dgm:bulletEnabled val="1"/>
        </dgm:presLayoutVars>
      </dgm:prSet>
      <dgm:spPr/>
    </dgm:pt>
    <dgm:pt modelId="{05E10EBB-C85A-471E-9935-B48B9C39A12E}" type="pres">
      <dgm:prSet presAssocID="{773C5012-55F9-436E-B78B-2A38D8AAA0C0}" presName="negativeSpace" presStyleCnt="0"/>
      <dgm:spPr/>
    </dgm:pt>
    <dgm:pt modelId="{1F055725-8984-42CB-98CB-8E7728DD5EAB}" type="pres">
      <dgm:prSet presAssocID="{773C5012-55F9-436E-B78B-2A38D8AAA0C0}" presName="childText" presStyleLbl="conFgAcc1" presStyleIdx="0" presStyleCnt="1">
        <dgm:presLayoutVars>
          <dgm:bulletEnabled val="1"/>
        </dgm:presLayoutVars>
      </dgm:prSet>
      <dgm:spPr/>
    </dgm:pt>
  </dgm:ptLst>
  <dgm:cxnLst>
    <dgm:cxn modelId="{2C14397E-9705-4477-A672-E32684793AAC}" srcId="{26C320EB-5352-40AA-A0A9-C13066E1373C}" destId="{773C5012-55F9-436E-B78B-2A38D8AAA0C0}" srcOrd="0" destOrd="0" parTransId="{E1399106-9BE2-43F4-9430-F473CB36780F}" sibTransId="{507A6FE3-4D55-4ED6-A973-429D64C5DF28}"/>
    <dgm:cxn modelId="{3B97A864-1E7C-4BA9-A6A4-F2FA3A524103}" type="presOf" srcId="{26C320EB-5352-40AA-A0A9-C13066E1373C}" destId="{E5EECCA3-F875-4B71-92CC-9CCDFB7DBFEF}" srcOrd="0" destOrd="0" presId="urn:microsoft.com/office/officeart/2005/8/layout/list1"/>
    <dgm:cxn modelId="{B424F493-AF4F-4AA9-853F-4713DFBD936B}" type="presParOf" srcId="{E5EECCA3-F875-4B71-92CC-9CCDFB7DBFEF}" destId="{667CAF5C-37C0-43B7-8B7E-02CCA3754DB9}" srcOrd="0" destOrd="0" presId="urn:microsoft.com/office/officeart/2005/8/layout/list1"/>
    <dgm:cxn modelId="{9583B08A-5B49-424C-B56F-D335F702D35E}" type="presParOf" srcId="{667CAF5C-37C0-43B7-8B7E-02CCA3754DB9}" destId="{58B158CB-C1D2-4676-88E6-6B3937A00A96}" srcOrd="0" destOrd="0" presId="urn:microsoft.com/office/officeart/2005/8/layout/list1"/>
    <dgm:cxn modelId="{7F0F2347-AC2E-49C4-B832-D6DF6804F1EC}" type="presOf" srcId="{773C5012-55F9-436E-B78B-2A38D8AAA0C0}" destId="{58B158CB-C1D2-4676-88E6-6B3937A00A96}" srcOrd="0" destOrd="0" presId="urn:microsoft.com/office/officeart/2005/8/layout/list1"/>
    <dgm:cxn modelId="{94C2FBDB-34BE-482C-85BF-F71833CB5B13}" type="presParOf" srcId="{667CAF5C-37C0-43B7-8B7E-02CCA3754DB9}" destId="{D0971512-D8E1-4E4B-89F4-FF2EB164C196}" srcOrd="1" destOrd="0" presId="urn:microsoft.com/office/officeart/2005/8/layout/list1"/>
    <dgm:cxn modelId="{57E7DC53-FB7A-4E74-B236-D41CADCB7697}" type="presOf" srcId="{773C5012-55F9-436E-B78B-2A38D8AAA0C0}" destId="{D0971512-D8E1-4E4B-89F4-FF2EB164C196}" srcOrd="0" destOrd="0" presId="urn:microsoft.com/office/officeart/2005/8/layout/list1"/>
    <dgm:cxn modelId="{50170B59-F6B1-4DD1-8BC7-B97B06A7DBCF}" type="presParOf" srcId="{E5EECCA3-F875-4B71-92CC-9CCDFB7DBFEF}" destId="{05E10EBB-C85A-471E-9935-B48B9C39A12E}" srcOrd="1" destOrd="0" presId="urn:microsoft.com/office/officeart/2005/8/layout/list1"/>
    <dgm:cxn modelId="{DBF0471C-F54A-4DED-A583-C815BCB98F20}" type="presParOf" srcId="{E5EECCA3-F875-4B71-92CC-9CCDFB7DBFEF}" destId="{1F055725-8984-42CB-98CB-8E7728DD5EAB}" srcOrd="2" destOrd="0" presId="urn:microsoft.com/office/officeart/2005/8/layout/list1"/>
  </dgm:cxnLst>
  <dgm:bg/>
  <dgm:whole/>
  <dgm:extLst>
    <a:ext uri="http://schemas.microsoft.com/office/drawing/2008/diagram">
      <dsp:dataModelExt xmlns:dsp="http://schemas.microsoft.com/office/drawing/2008/diagram" relId="rId15"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6B84C11-07A7-41F5-8B9A-39D0ACB1BF53}" type="doc">
      <dgm:prSet loTypeId="urn:microsoft.com/office/officeart/2005/8/layout/vProcess5" loCatId="process" qsTypeId="urn:microsoft.com/office/officeart/2005/8/quickstyle/simple3" qsCatId="simple" csTypeId="urn:microsoft.com/office/officeart/2005/8/colors/accent1_2" csCatId="accent1" phldr="0"/>
      <dgm:spPr/>
      <dgm:t>
        <a:bodyPr/>
        <a:p>
          <a:endParaRPr lang="zh-CN" altLang="en-US"/>
        </a:p>
      </dgm:t>
    </dgm:pt>
    <dgm:pt modelId="{97A8C2AA-AE5F-4DE0-91B1-F0E85C273E74}">
      <dgm:prSet phldrT="[文本]" phldr="0" custT="0"/>
      <dgm:spPr/>
      <dgm:t>
        <a:bodyPr vert="horz" wrap="square"/>
        <a:p>
          <a:pPr>
            <a:lnSpc>
              <a:spcPct val="100000"/>
            </a:lnSpc>
            <a:spcBef>
              <a:spcPct val="0"/>
            </a:spcBef>
            <a:spcAft>
              <a:spcPct val="35000"/>
            </a:spcAft>
          </a:pPr>
          <a:r>
            <a:rPr lang="en-US" altLang="zh-CN"/>
            <a:t>1.</a:t>
          </a:r>
          <a:r>
            <a:rPr lang="zh-CN" altLang="en-US"/>
            <a:t>预警发布</a:t>
          </a:r>
          <a:r>
            <a:rPr lang="zh-CN" altLang="en-US"/>
            <a:t/>
          </a:r>
          <a:endParaRPr lang="zh-CN" altLang="en-US"/>
        </a:p>
      </dgm:t>
    </dgm:pt>
    <dgm:pt modelId="{5477065E-AD40-40AD-B851-169D32D6F57B}" cxnId="{4AFA5C78-35BC-45C6-A60B-0AD12FFB0F98}" type="parTrans">
      <dgm:prSet/>
      <dgm:spPr/>
      <dgm:t>
        <a:bodyPr/>
        <a:p>
          <a:endParaRPr lang="zh-CN" altLang="en-US"/>
        </a:p>
      </dgm:t>
    </dgm:pt>
    <dgm:pt modelId="{DD01B2A3-2986-44EB-899A-2EB74CB0A2FA}" cxnId="{4AFA5C78-35BC-45C6-A60B-0AD12FFB0F98}" type="sibTrans">
      <dgm:prSet/>
      <dgm:spPr/>
      <dgm:t>
        <a:bodyPr/>
        <a:p>
          <a:endParaRPr lang="zh-CN" altLang="en-US"/>
        </a:p>
      </dgm:t>
    </dgm:pt>
    <dgm:pt modelId="{C90B11DC-63EE-4D13-8FBA-68D75DE4DB67}">
      <dgm:prSet phldr="0" custT="0"/>
      <dgm:spPr/>
      <dgm:t>
        <a:bodyPr vert="horz" wrap="square"/>
        <a:p>
          <a:pPr>
            <a:lnSpc>
              <a:spcPct val="100000"/>
            </a:lnSpc>
            <a:spcBef>
              <a:spcPct val="0"/>
            </a:spcBef>
            <a:spcAft>
              <a:spcPct val="35000"/>
            </a:spcAft>
          </a:pPr>
          <a:r>
            <a:rPr lang="en-US" altLang="zh-CN">
              <a:sym typeface="+mn-ea"/>
            </a:rPr>
            <a:t>2</a:t>
          </a:r>
          <a:r>
            <a:rPr lang="en-US" altLang="zh-CN">
              <a:sym typeface="+mn-ea"/>
            </a:rPr>
            <a:t>.</a:t>
          </a:r>
          <a:r>
            <a:rPr>
              <a:sym typeface="+mn-ea"/>
            </a:rPr>
            <a:t>预</a:t>
          </a:r>
          <a:r>
            <a:rPr lang="zh-CN" altLang="en-US">
              <a:sym typeface="+mn-ea"/>
            </a:rPr>
            <a:t>警响应</a:t>
          </a:r>
          <a:r>
            <a:rPr lang="zh-CN" altLang="en-US"/>
            <a:t/>
          </a:r>
          <a:endParaRPr lang="zh-CN" altLang="en-US"/>
        </a:p>
      </dgm:t>
    </dgm:pt>
    <dgm:pt modelId="{533864DF-C111-4E71-BC8D-E608335D6894}" cxnId="{0C73F858-0263-4B09-9CB9-633CFD6379DF}" type="parTrans">
      <dgm:prSet/>
      <dgm:spPr/>
    </dgm:pt>
    <dgm:pt modelId="{182FAF2F-E292-4C04-910F-ECF382463A7F}" cxnId="{0C73F858-0263-4B09-9CB9-633CFD6379DF}" type="sibTrans">
      <dgm:prSet/>
      <dgm:spPr/>
    </dgm:pt>
    <dgm:pt modelId="{8ED20423-F7C2-4DAC-B9CC-17F08874BF3A}">
      <dgm:prSet phldrT="[文本]" phldr="0" custT="0"/>
      <dgm:spPr/>
      <dgm:t>
        <a:bodyPr vert="horz" wrap="square"/>
        <a:p>
          <a:pPr>
            <a:lnSpc>
              <a:spcPct val="100000"/>
            </a:lnSpc>
            <a:spcBef>
              <a:spcPct val="0"/>
            </a:spcBef>
            <a:spcAft>
              <a:spcPct val="35000"/>
            </a:spcAft>
          </a:pPr>
          <a:r>
            <a:rPr lang="en-US" altLang="zh-CN"/>
            <a:t>3</a:t>
          </a:r>
          <a:r>
            <a:rPr lang="en-US" altLang="zh-CN"/>
            <a:t>.</a:t>
          </a:r>
          <a:r>
            <a:rPr lang="zh-CN" altLang="en-US"/>
            <a:t>协调联动</a:t>
          </a:r>
          <a:r>
            <a:rPr lang="zh-CN" altLang="en-US"/>
            <a:t/>
          </a:r>
          <a:endParaRPr lang="zh-CN" altLang="en-US"/>
        </a:p>
      </dgm:t>
    </dgm:pt>
    <dgm:pt modelId="{6A6DCCB9-B9C9-4F02-8372-40D5BB3E2726}" cxnId="{7210D751-9866-439A-90E8-F6CF7B13A5CF}" type="parTrans">
      <dgm:prSet/>
      <dgm:spPr/>
      <dgm:t>
        <a:bodyPr/>
        <a:p>
          <a:endParaRPr lang="zh-CN" altLang="en-US"/>
        </a:p>
      </dgm:t>
    </dgm:pt>
    <dgm:pt modelId="{183EE679-6E63-4B49-9665-FE19B4A2F12A}" cxnId="{7210D751-9866-439A-90E8-F6CF7B13A5CF}" type="sibTrans">
      <dgm:prSet/>
      <dgm:spPr/>
      <dgm:t>
        <a:bodyPr/>
        <a:p>
          <a:endParaRPr lang="zh-CN" altLang="en-US"/>
        </a:p>
      </dgm:t>
    </dgm:pt>
    <dgm:pt modelId="{D4BD55C7-AC3C-43FC-8A67-85D9B43F95ED}">
      <dgm:prSet phldrT="[文本]" phldr="0" custT="0"/>
      <dgm:spPr/>
      <dgm:t>
        <a:bodyPr vert="horz" wrap="square"/>
        <a:p>
          <a:pPr>
            <a:lnSpc>
              <a:spcPct val="100000"/>
            </a:lnSpc>
            <a:spcBef>
              <a:spcPct val="0"/>
            </a:spcBef>
            <a:spcAft>
              <a:spcPct val="35000"/>
            </a:spcAft>
          </a:pPr>
          <a:r>
            <a:rPr lang="en-US" altLang="zh-CN"/>
            <a:t>4</a:t>
          </a:r>
          <a:r>
            <a:rPr lang="en-US" altLang="zh-CN"/>
            <a:t>.</a:t>
          </a:r>
          <a:r>
            <a:rPr lang="zh-CN" altLang="en-US"/>
            <a:t>响应调整和结束</a:t>
          </a:r>
          <a:r>
            <a:rPr lang="zh-CN" altLang="en-US"/>
            <a:t/>
          </a:r>
          <a:endParaRPr lang="zh-CN" altLang="en-US"/>
        </a:p>
      </dgm:t>
    </dgm:pt>
    <dgm:pt modelId="{0E3D13F2-5377-4EE3-8062-8626E5770718}" cxnId="{65C34841-29A3-48BE-BE6D-45BBCA585B7D}" type="parTrans">
      <dgm:prSet/>
      <dgm:spPr/>
      <dgm:t>
        <a:bodyPr/>
        <a:p>
          <a:endParaRPr lang="zh-CN" altLang="en-US"/>
        </a:p>
      </dgm:t>
    </dgm:pt>
    <dgm:pt modelId="{767768A6-72C8-4B98-98E5-B01A1C804B6A}" cxnId="{65C34841-29A3-48BE-BE6D-45BBCA585B7D}" type="sibTrans">
      <dgm:prSet/>
      <dgm:spPr/>
      <dgm:t>
        <a:bodyPr/>
        <a:p>
          <a:endParaRPr lang="zh-CN" altLang="en-US"/>
        </a:p>
      </dgm:t>
    </dgm:pt>
    <dgm:pt modelId="{EBE81508-B149-4B3C-B231-97BF5F08472D}" type="pres">
      <dgm:prSet presAssocID="{46B84C11-07A7-41F5-8B9A-39D0ACB1BF53}" presName="outerComposite" presStyleCnt="0">
        <dgm:presLayoutVars>
          <dgm:chMax val="5"/>
          <dgm:dir/>
          <dgm:resizeHandles val="exact"/>
        </dgm:presLayoutVars>
      </dgm:prSet>
      <dgm:spPr/>
    </dgm:pt>
    <dgm:pt modelId="{526F08A7-0F36-4A10-9552-DD6C2051F03D}" type="pres">
      <dgm:prSet presAssocID="{46B84C11-07A7-41F5-8B9A-39D0ACB1BF53}" presName="dummyMaxCanvas" presStyleCnt="0">
        <dgm:presLayoutVars/>
      </dgm:prSet>
      <dgm:spPr/>
    </dgm:pt>
    <dgm:pt modelId="{80AC1D33-AEDD-4BBB-882D-1BF1EEC730D7}" type="pres">
      <dgm:prSet presAssocID="{46B84C11-07A7-41F5-8B9A-39D0ACB1BF53}" presName="FourNodes_1" presStyleLbl="node1" presStyleIdx="0" presStyleCnt="4">
        <dgm:presLayoutVars>
          <dgm:bulletEnabled val="1"/>
        </dgm:presLayoutVars>
      </dgm:prSet>
      <dgm:spPr/>
    </dgm:pt>
    <dgm:pt modelId="{66D4B5DE-A05C-41A1-B95E-1C42A009109E}" type="pres">
      <dgm:prSet presAssocID="{46B84C11-07A7-41F5-8B9A-39D0ACB1BF53}" presName="FourNodes_2" presStyleLbl="node1" presStyleIdx="1" presStyleCnt="4">
        <dgm:presLayoutVars>
          <dgm:bulletEnabled val="1"/>
        </dgm:presLayoutVars>
      </dgm:prSet>
      <dgm:spPr/>
    </dgm:pt>
    <dgm:pt modelId="{E002C71E-9B98-4733-A4B4-7BFA88461346}" type="pres">
      <dgm:prSet presAssocID="{46B84C11-07A7-41F5-8B9A-39D0ACB1BF53}" presName="FourNodes_3" presStyleLbl="node1" presStyleIdx="2" presStyleCnt="4">
        <dgm:presLayoutVars>
          <dgm:bulletEnabled val="1"/>
        </dgm:presLayoutVars>
      </dgm:prSet>
      <dgm:spPr/>
    </dgm:pt>
    <dgm:pt modelId="{61CDA756-87F4-43CC-856C-F644257AC69B}" type="pres">
      <dgm:prSet presAssocID="{46B84C11-07A7-41F5-8B9A-39D0ACB1BF53}" presName="FourNodes_4" presStyleLbl="node1" presStyleIdx="3" presStyleCnt="4">
        <dgm:presLayoutVars>
          <dgm:bulletEnabled val="1"/>
        </dgm:presLayoutVars>
      </dgm:prSet>
      <dgm:spPr/>
    </dgm:pt>
    <dgm:pt modelId="{3D8FEC99-2F41-4403-AAD2-7973C8BE5597}" type="pres">
      <dgm:prSet presAssocID="{46B84C11-07A7-41F5-8B9A-39D0ACB1BF53}" presName="FourConn_1-2" presStyleLbl="fgAccFollowNode1" presStyleIdx="0" presStyleCnt="3">
        <dgm:presLayoutVars>
          <dgm:bulletEnabled val="1"/>
        </dgm:presLayoutVars>
      </dgm:prSet>
      <dgm:spPr/>
    </dgm:pt>
    <dgm:pt modelId="{DB0FFF1C-EFD4-4A36-A93A-E09057BBB151}" type="pres">
      <dgm:prSet presAssocID="{46B84C11-07A7-41F5-8B9A-39D0ACB1BF53}" presName="FourConn_2-3" presStyleLbl="fgAccFollowNode1" presStyleIdx="1" presStyleCnt="3">
        <dgm:presLayoutVars>
          <dgm:bulletEnabled val="1"/>
        </dgm:presLayoutVars>
      </dgm:prSet>
      <dgm:spPr/>
    </dgm:pt>
    <dgm:pt modelId="{BD2A8E54-4892-4138-90A1-E222373DC8C8}" type="pres">
      <dgm:prSet presAssocID="{46B84C11-07A7-41F5-8B9A-39D0ACB1BF53}" presName="FourConn_3-4" presStyleLbl="fgAccFollowNode1" presStyleIdx="2" presStyleCnt="3">
        <dgm:presLayoutVars>
          <dgm:bulletEnabled val="1"/>
        </dgm:presLayoutVars>
      </dgm:prSet>
      <dgm:spPr/>
    </dgm:pt>
    <dgm:pt modelId="{2164E3BB-F67F-44DC-AB12-BC6FD97C25C7}" type="pres">
      <dgm:prSet presAssocID="{46B84C11-07A7-41F5-8B9A-39D0ACB1BF53}" presName="FourNodes_1_text" presStyleCnt="0">
        <dgm:presLayoutVars>
          <dgm:bulletEnabled val="1"/>
        </dgm:presLayoutVars>
      </dgm:prSet>
      <dgm:spPr/>
    </dgm:pt>
    <dgm:pt modelId="{254444C8-CA56-4FEC-B1F4-C073CAA489C4}" type="pres">
      <dgm:prSet presAssocID="{46B84C11-07A7-41F5-8B9A-39D0ACB1BF53}" presName="FourNodes_2_text" presStyleCnt="0">
        <dgm:presLayoutVars>
          <dgm:bulletEnabled val="1"/>
        </dgm:presLayoutVars>
      </dgm:prSet>
      <dgm:spPr/>
    </dgm:pt>
    <dgm:pt modelId="{7C195E34-9EFF-474B-A5E6-950EC8572011}" type="pres">
      <dgm:prSet presAssocID="{46B84C11-07A7-41F5-8B9A-39D0ACB1BF53}" presName="FourNodes_3_text" presStyleCnt="0">
        <dgm:presLayoutVars>
          <dgm:bulletEnabled val="1"/>
        </dgm:presLayoutVars>
      </dgm:prSet>
      <dgm:spPr/>
    </dgm:pt>
    <dgm:pt modelId="{8FA2F35D-5FB1-4101-B692-A628B6247A39}" type="pres">
      <dgm:prSet presAssocID="{46B84C11-07A7-41F5-8B9A-39D0ACB1BF53}" presName="FourNodes_4_text" presStyleCnt="0">
        <dgm:presLayoutVars>
          <dgm:bulletEnabled val="1"/>
        </dgm:presLayoutVars>
      </dgm:prSet>
      <dgm:spPr/>
    </dgm:pt>
  </dgm:ptLst>
  <dgm:cxnLst>
    <dgm:cxn modelId="{4AFA5C78-35BC-45C6-A60B-0AD12FFB0F98}" srcId="{46B84C11-07A7-41F5-8B9A-39D0ACB1BF53}" destId="{97A8C2AA-AE5F-4DE0-91B1-F0E85C273E74}" srcOrd="0" destOrd="0" parTransId="{5477065E-AD40-40AD-B851-169D32D6F57B}" sibTransId="{DD01B2A3-2986-44EB-899A-2EB74CB0A2FA}"/>
    <dgm:cxn modelId="{0C73F858-0263-4B09-9CB9-633CFD6379DF}" srcId="{46B84C11-07A7-41F5-8B9A-39D0ACB1BF53}" destId="{C90B11DC-63EE-4D13-8FBA-68D75DE4DB67}" srcOrd="1" destOrd="0" parTransId="{533864DF-C111-4E71-BC8D-E608335D6894}" sibTransId="{182FAF2F-E292-4C04-910F-ECF382463A7F}"/>
    <dgm:cxn modelId="{7210D751-9866-439A-90E8-F6CF7B13A5CF}" srcId="{46B84C11-07A7-41F5-8B9A-39D0ACB1BF53}" destId="{8ED20423-F7C2-4DAC-B9CC-17F08874BF3A}" srcOrd="2" destOrd="0" parTransId="{6A6DCCB9-B9C9-4F02-8372-40D5BB3E2726}" sibTransId="{183EE679-6E63-4B49-9665-FE19B4A2F12A}"/>
    <dgm:cxn modelId="{65C34841-29A3-48BE-BE6D-45BBCA585B7D}" srcId="{46B84C11-07A7-41F5-8B9A-39D0ACB1BF53}" destId="{D4BD55C7-AC3C-43FC-8A67-85D9B43F95ED}" srcOrd="3" destOrd="0" parTransId="{0E3D13F2-5377-4EE3-8062-8626E5770718}" sibTransId="{767768A6-72C8-4B98-98E5-B01A1C804B6A}"/>
    <dgm:cxn modelId="{99074301-AE56-46FD-AC97-97E8DC6915AE}" type="presOf" srcId="{46B84C11-07A7-41F5-8B9A-39D0ACB1BF53}" destId="{EBE81508-B149-4B3C-B231-97BF5F08472D}" srcOrd="0" destOrd="0" presId="urn:microsoft.com/office/officeart/2005/8/layout/vProcess5"/>
    <dgm:cxn modelId="{08274733-6AB9-428B-AE97-4CF6EF690B80}" type="presParOf" srcId="{EBE81508-B149-4B3C-B231-97BF5F08472D}" destId="{526F08A7-0F36-4A10-9552-DD6C2051F03D}" srcOrd="0" destOrd="0" presId="urn:microsoft.com/office/officeart/2005/8/layout/vProcess5"/>
    <dgm:cxn modelId="{7A99CE2D-307C-4894-9ABC-1C3D42A6C524}" type="presParOf" srcId="{EBE81508-B149-4B3C-B231-97BF5F08472D}" destId="{80AC1D33-AEDD-4BBB-882D-1BF1EEC730D7}" srcOrd="1" destOrd="0" presId="urn:microsoft.com/office/officeart/2005/8/layout/vProcess5"/>
    <dgm:cxn modelId="{1665319A-EB8B-409C-8556-533092AA55EA}" type="presOf" srcId="{97A8C2AA-AE5F-4DE0-91B1-F0E85C273E74}" destId="{80AC1D33-AEDD-4BBB-882D-1BF1EEC730D7}" srcOrd="0" destOrd="0" presId="urn:microsoft.com/office/officeart/2005/8/layout/vProcess5"/>
    <dgm:cxn modelId="{ED7AA97C-D1B1-4A66-845D-F55CAF9E3C05}" type="presParOf" srcId="{EBE81508-B149-4B3C-B231-97BF5F08472D}" destId="{66D4B5DE-A05C-41A1-B95E-1C42A009109E}" srcOrd="2" destOrd="0" presId="urn:microsoft.com/office/officeart/2005/8/layout/vProcess5"/>
    <dgm:cxn modelId="{0319B0C2-ABB6-4C84-9EC7-77D371558A68}" type="presOf" srcId="{C90B11DC-63EE-4D13-8FBA-68D75DE4DB67}" destId="{66D4B5DE-A05C-41A1-B95E-1C42A009109E}" srcOrd="0" destOrd="0" presId="urn:microsoft.com/office/officeart/2005/8/layout/vProcess5"/>
    <dgm:cxn modelId="{7D37B6F6-75EF-4682-BB48-318BC1934744}" type="presParOf" srcId="{EBE81508-B149-4B3C-B231-97BF5F08472D}" destId="{E002C71E-9B98-4733-A4B4-7BFA88461346}" srcOrd="3" destOrd="0" presId="urn:microsoft.com/office/officeart/2005/8/layout/vProcess5"/>
    <dgm:cxn modelId="{F6152531-C476-435A-8C85-65C401649AE9}" type="presOf" srcId="{8ED20423-F7C2-4DAC-B9CC-17F08874BF3A}" destId="{E002C71E-9B98-4733-A4B4-7BFA88461346}" srcOrd="0" destOrd="0" presId="urn:microsoft.com/office/officeart/2005/8/layout/vProcess5"/>
    <dgm:cxn modelId="{BCAD0472-F4BD-4C44-8735-8D5D699C55C7}" type="presParOf" srcId="{EBE81508-B149-4B3C-B231-97BF5F08472D}" destId="{61CDA756-87F4-43CC-856C-F644257AC69B}" srcOrd="4" destOrd="0" presId="urn:microsoft.com/office/officeart/2005/8/layout/vProcess5"/>
    <dgm:cxn modelId="{2232F6CF-08F9-450F-B9C8-A772DDA1A484}" type="presOf" srcId="{D4BD55C7-AC3C-43FC-8A67-85D9B43F95ED}" destId="{61CDA756-87F4-43CC-856C-F644257AC69B}" srcOrd="0" destOrd="0" presId="urn:microsoft.com/office/officeart/2005/8/layout/vProcess5"/>
    <dgm:cxn modelId="{516A0126-2741-4AE7-9BE2-8378A2ED12C9}" type="presParOf" srcId="{EBE81508-B149-4B3C-B231-97BF5F08472D}" destId="{3D8FEC99-2F41-4403-AAD2-7973C8BE5597}" srcOrd="5" destOrd="0" presId="urn:microsoft.com/office/officeart/2005/8/layout/vProcess5"/>
    <dgm:cxn modelId="{039E1718-F159-40B4-AB79-5D55CEE1B0C9}" type="presOf" srcId="{DD01B2A3-2986-44EB-899A-2EB74CB0A2FA}" destId="{3D8FEC99-2F41-4403-AAD2-7973C8BE5597}" srcOrd="0" destOrd="0" presId="urn:microsoft.com/office/officeart/2005/8/layout/vProcess5"/>
    <dgm:cxn modelId="{A677348D-ACE0-47A4-B161-21B5191F813A}" type="presParOf" srcId="{EBE81508-B149-4B3C-B231-97BF5F08472D}" destId="{DB0FFF1C-EFD4-4A36-A93A-E09057BBB151}" srcOrd="6" destOrd="0" presId="urn:microsoft.com/office/officeart/2005/8/layout/vProcess5"/>
    <dgm:cxn modelId="{6A89ECE1-DBEB-461A-AC03-EBA6E5B27E43}" type="presOf" srcId="{182FAF2F-E292-4C04-910F-ECF382463A7F}" destId="{DB0FFF1C-EFD4-4A36-A93A-E09057BBB151}" srcOrd="0" destOrd="0" presId="urn:microsoft.com/office/officeart/2005/8/layout/vProcess5"/>
    <dgm:cxn modelId="{3CDBA23C-1013-42EE-BA90-01EE7C0C6C06}" type="presParOf" srcId="{EBE81508-B149-4B3C-B231-97BF5F08472D}" destId="{BD2A8E54-4892-4138-90A1-E222373DC8C8}" srcOrd="7" destOrd="0" presId="urn:microsoft.com/office/officeart/2005/8/layout/vProcess5"/>
    <dgm:cxn modelId="{AF4B2470-D615-4224-99E9-E5FD0397DEAF}" type="presOf" srcId="{183EE679-6E63-4B49-9665-FE19B4A2F12A}" destId="{BD2A8E54-4892-4138-90A1-E222373DC8C8}" srcOrd="0" destOrd="0" presId="urn:microsoft.com/office/officeart/2005/8/layout/vProcess5"/>
    <dgm:cxn modelId="{E18620BE-7D11-4B10-BC5C-9CFADE0882D5}" type="presParOf" srcId="{EBE81508-B149-4B3C-B231-97BF5F08472D}" destId="{2164E3BB-F67F-44DC-AB12-BC6FD97C25C7}" srcOrd="8" destOrd="0" presId="urn:microsoft.com/office/officeart/2005/8/layout/vProcess5"/>
    <dgm:cxn modelId="{27C09794-BCF5-4AED-B1E9-09578C49E4D0}" type="presOf" srcId="{97A8C2AA-AE5F-4DE0-91B1-F0E85C273E74}" destId="{2164E3BB-F67F-44DC-AB12-BC6FD97C25C7}" srcOrd="1" destOrd="0" presId="urn:microsoft.com/office/officeart/2005/8/layout/vProcess5"/>
    <dgm:cxn modelId="{1BD5C9FB-2E1F-4DA3-9EC4-3BE9C72CFCD2}" type="presParOf" srcId="{EBE81508-B149-4B3C-B231-97BF5F08472D}" destId="{254444C8-CA56-4FEC-B1F4-C073CAA489C4}" srcOrd="9" destOrd="0" presId="urn:microsoft.com/office/officeart/2005/8/layout/vProcess5"/>
    <dgm:cxn modelId="{B5A898BC-C81F-462B-B6F1-D9CF854A3B1A}" type="presOf" srcId="{C90B11DC-63EE-4D13-8FBA-68D75DE4DB67}" destId="{254444C8-CA56-4FEC-B1F4-C073CAA489C4}" srcOrd="1" destOrd="0" presId="urn:microsoft.com/office/officeart/2005/8/layout/vProcess5"/>
    <dgm:cxn modelId="{BDE1833A-5D82-4CE5-ADFB-D6C20A6199D2}" type="presParOf" srcId="{EBE81508-B149-4B3C-B231-97BF5F08472D}" destId="{7C195E34-9EFF-474B-A5E6-950EC8572011}" srcOrd="10" destOrd="0" presId="urn:microsoft.com/office/officeart/2005/8/layout/vProcess5"/>
    <dgm:cxn modelId="{8AB18E1D-D0ED-4593-A6B6-1AC51C1CDA00}" type="presOf" srcId="{8ED20423-F7C2-4DAC-B9CC-17F08874BF3A}" destId="{7C195E34-9EFF-474B-A5E6-950EC8572011}" srcOrd="1" destOrd="0" presId="urn:microsoft.com/office/officeart/2005/8/layout/vProcess5"/>
    <dgm:cxn modelId="{97C9ABF7-2EBE-427C-9390-19458E32CEF7}" type="presParOf" srcId="{EBE81508-B149-4B3C-B231-97BF5F08472D}" destId="{8FA2F35D-5FB1-4101-B692-A628B6247A39}" srcOrd="11" destOrd="0" presId="urn:microsoft.com/office/officeart/2005/8/layout/vProcess5"/>
    <dgm:cxn modelId="{2587625A-8163-4515-B8AC-1B08744685DB}" type="presOf" srcId="{D4BD55C7-AC3C-43FC-8A67-85D9B43F95ED}" destId="{8FA2F35D-5FB1-4101-B692-A628B6247A39}" srcOrd="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9229725" cy="1635125"/>
        <a:chOff x="0" y="0"/>
        <a:chExt cx="9229725" cy="1635125"/>
      </a:xfrm>
    </dsp:grpSpPr>
    <dsp:sp modelId="{1F055725-8984-42CB-98CB-8E7728DD5EAB}">
      <dsp:nvSpPr>
        <dsp:cNvPr id="5" name="矩形 4"/>
        <dsp:cNvSpPr/>
      </dsp:nvSpPr>
      <dsp:spPr bwMode="white">
        <a:xfrm>
          <a:off x="0" y="210603"/>
          <a:ext cx="9229725" cy="302400"/>
        </a:xfrm>
        <a:prstGeom prst="rect">
          <a:avLst/>
        </a:prstGeom>
      </dsp:spPr>
      <dsp:style>
        <a:lnRef idx="2">
          <a:schemeClr val="accent1"/>
        </a:lnRef>
        <a:fillRef idx="1">
          <a:schemeClr val="lt1">
            <a:alpha val="90000"/>
          </a:schemeClr>
        </a:fillRef>
        <a:effectRef idx="0">
          <a:scrgbClr r="0" g="0" b="0"/>
        </a:effectRef>
        <a:fontRef idx="minor"/>
      </dsp:style>
      <dsp:txBody>
        <a:bodyPr lIns="716329" tIns="249936" rIns="716329" bIns="85344" anchor="t"/>
        <a:lstStyle>
          <a:lvl1pPr algn="l">
            <a:defRPr sz="1200"/>
          </a:lvl1pPr>
          <a:lvl2pPr marL="114300" indent="-114300" algn="l">
            <a:defRPr sz="1200"/>
          </a:lvl2pPr>
          <a:lvl3pPr marL="228600" indent="-114300" algn="l">
            <a:defRPr sz="1200"/>
          </a:lvl3pPr>
          <a:lvl4pPr marL="342900" indent="-114300" algn="l">
            <a:defRPr sz="1200"/>
          </a:lvl4pPr>
          <a:lvl5pPr marL="457200" indent="-114300" algn="l">
            <a:defRPr sz="1200"/>
          </a:lvl5pPr>
          <a:lvl6pPr marL="571500" indent="-114300" algn="l">
            <a:defRPr sz="1200"/>
          </a:lvl6pPr>
          <a:lvl7pPr marL="685800" indent="-114300" algn="l">
            <a:defRPr sz="1200"/>
          </a:lvl7pPr>
          <a:lvl8pPr marL="800100" indent="-114300" algn="l">
            <a:defRPr sz="1200"/>
          </a:lvl8pPr>
          <a:lvl9pPr marL="914400" indent="-114300" algn="l">
            <a:defRPr sz="1200"/>
          </a:lvl9pPr>
        </a:lstStyle>
        <a:p>
          <a:endParaRPr>
            <a:solidFill>
              <a:schemeClr val="dk1"/>
            </a:solidFill>
          </a:endParaRPr>
        </a:p>
      </dsp:txBody>
      <dsp:txXfrm>
        <a:off x="0" y="210603"/>
        <a:ext cx="9229725" cy="302400"/>
      </dsp:txXfrm>
    </dsp:sp>
    <dsp:sp modelId="{D0971512-D8E1-4E4B-89F4-FF2EB164C196}">
      <dsp:nvSpPr>
        <dsp:cNvPr id="4" name="圆角矩形 3"/>
        <dsp:cNvSpPr/>
      </dsp:nvSpPr>
      <dsp:spPr bwMode="white">
        <a:xfrm>
          <a:off x="461486" y="33483"/>
          <a:ext cx="6460808" cy="354240"/>
        </a:xfrm>
        <a:prstGeom prst="roundRect">
          <a:avLst/>
        </a:prstGeom>
      </dsp:spPr>
      <dsp:style>
        <a:lnRef idx="2">
          <a:schemeClr val="lt1"/>
        </a:lnRef>
        <a:fillRef idx="1">
          <a:schemeClr val="accent1"/>
        </a:fillRef>
        <a:effectRef idx="0">
          <a:scrgbClr r="0" g="0" b="0"/>
        </a:effectRef>
        <a:fontRef idx="minor">
          <a:schemeClr val="lt1"/>
        </a:fontRef>
      </dsp:style>
      <dsp:txBody>
        <a:bodyPr vert="horz" wrap="square" lIns="244203" tIns="0" rIns="244203" bIns="0" anchor="ctr"/>
        <a:lstStyle>
          <a:lvl1pPr algn="l">
            <a:defRPr sz="1200"/>
          </a:lvl1pPr>
          <a:lvl2pPr marL="57150" indent="-57150" algn="l">
            <a:defRPr sz="900"/>
          </a:lvl2pPr>
          <a:lvl3pPr marL="114300" indent="-57150" algn="l">
            <a:defRPr sz="900"/>
          </a:lvl3pPr>
          <a:lvl4pPr marL="171450" indent="-57150" algn="l">
            <a:defRPr sz="900"/>
          </a:lvl4pPr>
          <a:lvl5pPr marL="228600" indent="-57150" algn="l">
            <a:defRPr sz="900"/>
          </a:lvl5pPr>
          <a:lvl6pPr marL="285750" indent="-57150" algn="l">
            <a:defRPr sz="900"/>
          </a:lvl6pPr>
          <a:lvl7pPr marL="342900" indent="-57150" algn="l">
            <a:defRPr sz="900"/>
          </a:lvl7pPr>
          <a:lvl8pPr marL="400050" indent="-57150" algn="l">
            <a:defRPr sz="900"/>
          </a:lvl8pPr>
          <a:lvl9pPr marL="457200" indent="-57150" algn="l">
            <a:defRPr sz="900"/>
          </a:lvl9pPr>
        </a:lstStyle>
        <a:p>
          <a:pPr lvl="0">
            <a:lnSpc>
              <a:spcPct val="100000"/>
            </a:lnSpc>
            <a:spcBef>
              <a:spcPct val="0"/>
            </a:spcBef>
            <a:spcAft>
              <a:spcPct val="35000"/>
            </a:spcAft>
          </a:pPr>
          <a:r>
            <a:rPr lang="zh-CN" altLang="en-US" b="1" dirty="0">
              <a:solidFill>
                <a:schemeClr val="bg1"/>
              </a:solidFill>
              <a:latin typeface="微软雅黑" panose="020B0503020204020204" pitchFamily="34" charset="-122"/>
              <a:ea typeface="微软雅黑" panose="020B0503020204020204" pitchFamily="34" charset="-122"/>
              <a:sym typeface="+mn-ea"/>
            </a:rPr>
            <a:t>一、</a:t>
          </a:r>
          <a:r>
            <a:rPr lang="zh-CN" altLang="en-US" b="1" dirty="0">
              <a:solidFill>
                <a:schemeClr val="bg1"/>
              </a:solidFill>
              <a:latin typeface="微软雅黑" panose="020B0503020204020204" pitchFamily="34" charset="-122"/>
              <a:ea typeface="微软雅黑" panose="020B0503020204020204" pitchFamily="34" charset="-122"/>
              <a:sym typeface="+mn-ea"/>
            </a:rPr>
            <a:t>预案编制目的、依据</a:t>
          </a:r>
          <a:endParaRPr lang="zh-CN" altLang="en-US" b="1" dirty="0">
            <a:solidFill>
              <a:schemeClr val="bg1"/>
            </a:solidFill>
            <a:latin typeface="微软雅黑" panose="020B0503020204020204" pitchFamily="34" charset="-122"/>
            <a:ea typeface="微软雅黑" panose="020B0503020204020204" pitchFamily="34" charset="-122"/>
            <a:sym typeface="+mn-ea"/>
          </a:endParaRPr>
        </a:p>
      </dsp:txBody>
      <dsp:txXfrm>
        <a:off x="461486" y="33483"/>
        <a:ext cx="6460808" cy="354240"/>
      </dsp:txXfrm>
    </dsp:sp>
    <dsp:sp modelId="{FB20FF5F-D131-4A8A-AEBC-01A2B84D6655}">
      <dsp:nvSpPr>
        <dsp:cNvPr id="8" name="矩形 7"/>
        <dsp:cNvSpPr/>
      </dsp:nvSpPr>
      <dsp:spPr bwMode="white">
        <a:xfrm>
          <a:off x="0" y="754923"/>
          <a:ext cx="9229725" cy="302400"/>
        </a:xfrm>
        <a:prstGeom prst="rect">
          <a:avLst/>
        </a:prstGeom>
      </dsp:spPr>
      <dsp:style>
        <a:lnRef idx="2">
          <a:schemeClr val="accent1"/>
        </a:lnRef>
        <a:fillRef idx="1">
          <a:schemeClr val="lt1">
            <a:alpha val="90000"/>
          </a:schemeClr>
        </a:fillRef>
        <a:effectRef idx="0">
          <a:scrgbClr r="0" g="0" b="0"/>
        </a:effectRef>
        <a:fontRef idx="minor"/>
      </dsp:style>
      <dsp:txBody>
        <a:bodyPr lIns="716329" tIns="249936" rIns="716329" bIns="85344" anchor="t"/>
        <a:lstStyle>
          <a:lvl1pPr algn="l">
            <a:defRPr sz="1200"/>
          </a:lvl1pPr>
          <a:lvl2pPr marL="114300" indent="-114300" algn="l">
            <a:defRPr sz="1200"/>
          </a:lvl2pPr>
          <a:lvl3pPr marL="228600" indent="-114300" algn="l">
            <a:defRPr sz="1200"/>
          </a:lvl3pPr>
          <a:lvl4pPr marL="342900" indent="-114300" algn="l">
            <a:defRPr sz="1200"/>
          </a:lvl4pPr>
          <a:lvl5pPr marL="457200" indent="-114300" algn="l">
            <a:defRPr sz="1200"/>
          </a:lvl5pPr>
          <a:lvl6pPr marL="571500" indent="-114300" algn="l">
            <a:defRPr sz="1200"/>
          </a:lvl6pPr>
          <a:lvl7pPr marL="685800" indent="-114300" algn="l">
            <a:defRPr sz="1200"/>
          </a:lvl7pPr>
          <a:lvl8pPr marL="800100" indent="-114300" algn="l">
            <a:defRPr sz="1200"/>
          </a:lvl8pPr>
          <a:lvl9pPr marL="914400" indent="-114300" algn="l">
            <a:defRPr sz="1200"/>
          </a:lvl9pPr>
        </a:lstStyle>
        <a:p>
          <a:endParaRPr>
            <a:solidFill>
              <a:schemeClr val="dk1"/>
            </a:solidFill>
          </a:endParaRPr>
        </a:p>
      </dsp:txBody>
      <dsp:txXfrm>
        <a:off x="0" y="754923"/>
        <a:ext cx="9229725" cy="302400"/>
      </dsp:txXfrm>
    </dsp:sp>
    <dsp:sp modelId="{DD07B078-3354-4F1B-9438-E4F95C4B43A6}">
      <dsp:nvSpPr>
        <dsp:cNvPr id="7" name="圆角矩形 6"/>
        <dsp:cNvSpPr/>
      </dsp:nvSpPr>
      <dsp:spPr bwMode="white">
        <a:xfrm>
          <a:off x="461486" y="577803"/>
          <a:ext cx="6460808" cy="354240"/>
        </a:xfrm>
        <a:prstGeom prst="roundRect">
          <a:avLst/>
        </a:prstGeom>
      </dsp:spPr>
      <dsp:style>
        <a:lnRef idx="2">
          <a:schemeClr val="lt1"/>
        </a:lnRef>
        <a:fillRef idx="1">
          <a:schemeClr val="accent1"/>
        </a:fillRef>
        <a:effectRef idx="0">
          <a:scrgbClr r="0" g="0" b="0"/>
        </a:effectRef>
        <a:fontRef idx="minor">
          <a:schemeClr val="lt1"/>
        </a:fontRef>
      </dsp:style>
      <dsp:txBody>
        <a:bodyPr vert="horz" wrap="square" lIns="244203" tIns="0" rIns="244203" bIns="0" anchor="ctr"/>
        <a:lstStyle>
          <a:lvl1pPr algn="l">
            <a:defRPr sz="1200"/>
          </a:lvl1pPr>
          <a:lvl2pPr marL="57150" indent="-57150" algn="l">
            <a:defRPr sz="900"/>
          </a:lvl2pPr>
          <a:lvl3pPr marL="114300" indent="-57150" algn="l">
            <a:defRPr sz="900"/>
          </a:lvl3pPr>
          <a:lvl4pPr marL="171450" indent="-57150" algn="l">
            <a:defRPr sz="900"/>
          </a:lvl4pPr>
          <a:lvl5pPr marL="228600" indent="-57150" algn="l">
            <a:defRPr sz="900"/>
          </a:lvl5pPr>
          <a:lvl6pPr marL="285750" indent="-57150" algn="l">
            <a:defRPr sz="900"/>
          </a:lvl6pPr>
          <a:lvl7pPr marL="342900" indent="-57150" algn="l">
            <a:defRPr sz="900"/>
          </a:lvl7pPr>
          <a:lvl8pPr marL="400050" indent="-57150" algn="l">
            <a:defRPr sz="900"/>
          </a:lvl8pPr>
          <a:lvl9pPr marL="457200" indent="-57150" algn="l">
            <a:defRPr sz="900"/>
          </a:lvl9pPr>
        </a:lstStyle>
        <a:p>
          <a:pPr lvl="0">
            <a:lnSpc>
              <a:spcPct val="100000"/>
            </a:lnSpc>
            <a:spcBef>
              <a:spcPct val="0"/>
            </a:spcBef>
            <a:spcAft>
              <a:spcPct val="35000"/>
            </a:spcAft>
          </a:pPr>
          <a:r>
            <a:rPr lang="zh-CN" altLang="en-US" b="1" dirty="0">
              <a:solidFill>
                <a:schemeClr val="bg1"/>
              </a:solidFill>
              <a:latin typeface="微软雅黑" panose="020B0503020204020204" pitchFamily="34" charset="-122"/>
              <a:ea typeface="微软雅黑" panose="020B0503020204020204" pitchFamily="34" charset="-122"/>
              <a:sym typeface="+mn-ea"/>
            </a:rPr>
            <a:t>二、</a:t>
          </a:r>
          <a:r>
            <a:rPr lang="zh-CN" altLang="en-US" b="1" dirty="0">
              <a:solidFill>
                <a:schemeClr val="bg1"/>
              </a:solidFill>
              <a:latin typeface="微软雅黑" panose="020B0503020204020204" pitchFamily="34" charset="-122"/>
              <a:ea typeface="微软雅黑" panose="020B0503020204020204" pitchFamily="34" charset="-122"/>
              <a:sym typeface="+mn-ea"/>
            </a:rPr>
            <a:t>适用范围</a:t>
          </a:r>
          <a:endParaRPr lang="zh-CN" altLang="en-US" b="1" dirty="0">
            <a:solidFill>
              <a:schemeClr val="bg1"/>
            </a:solidFill>
            <a:latin typeface="微软雅黑" panose="020B0503020204020204" pitchFamily="34" charset="-122"/>
            <a:ea typeface="微软雅黑" panose="020B0503020204020204" pitchFamily="34" charset="-122"/>
            <a:sym typeface="+mn-ea"/>
          </a:endParaRPr>
        </a:p>
      </dsp:txBody>
      <dsp:txXfrm>
        <a:off x="461486" y="577803"/>
        <a:ext cx="6460808" cy="354240"/>
      </dsp:txXfrm>
    </dsp:sp>
    <dsp:sp modelId="{F855875C-E8B4-4273-8C6C-6A8EC3091B3C}">
      <dsp:nvSpPr>
        <dsp:cNvPr id="11" name="矩形 10"/>
        <dsp:cNvSpPr/>
      </dsp:nvSpPr>
      <dsp:spPr bwMode="white">
        <a:xfrm>
          <a:off x="0" y="1299243"/>
          <a:ext cx="9229725" cy="302400"/>
        </a:xfrm>
        <a:prstGeom prst="rect">
          <a:avLst/>
        </a:prstGeom>
      </dsp:spPr>
      <dsp:style>
        <a:lnRef idx="2">
          <a:schemeClr val="accent1"/>
        </a:lnRef>
        <a:fillRef idx="1">
          <a:schemeClr val="lt1">
            <a:alpha val="90000"/>
          </a:schemeClr>
        </a:fillRef>
        <a:effectRef idx="0">
          <a:scrgbClr r="0" g="0" b="0"/>
        </a:effectRef>
        <a:fontRef idx="minor"/>
      </dsp:style>
      <dsp:txBody>
        <a:bodyPr lIns="716329" tIns="249936" rIns="716329" bIns="85344" anchor="t"/>
        <a:lstStyle>
          <a:lvl1pPr algn="l">
            <a:defRPr sz="1200"/>
          </a:lvl1pPr>
          <a:lvl2pPr marL="114300" indent="-114300" algn="l">
            <a:defRPr sz="1200"/>
          </a:lvl2pPr>
          <a:lvl3pPr marL="228600" indent="-114300" algn="l">
            <a:defRPr sz="1200"/>
          </a:lvl3pPr>
          <a:lvl4pPr marL="342900" indent="-114300" algn="l">
            <a:defRPr sz="1200"/>
          </a:lvl4pPr>
          <a:lvl5pPr marL="457200" indent="-114300" algn="l">
            <a:defRPr sz="1200"/>
          </a:lvl5pPr>
          <a:lvl6pPr marL="571500" indent="-114300" algn="l">
            <a:defRPr sz="1200"/>
          </a:lvl6pPr>
          <a:lvl7pPr marL="685800" indent="-114300" algn="l">
            <a:defRPr sz="1200"/>
          </a:lvl7pPr>
          <a:lvl8pPr marL="800100" indent="-114300" algn="l">
            <a:defRPr sz="1200"/>
          </a:lvl8pPr>
          <a:lvl9pPr marL="914400" indent="-114300" algn="l">
            <a:defRPr sz="1200"/>
          </a:lvl9pPr>
        </a:lstStyle>
        <a:p>
          <a:endParaRPr>
            <a:solidFill>
              <a:schemeClr val="dk1"/>
            </a:solidFill>
          </a:endParaRPr>
        </a:p>
      </dsp:txBody>
      <dsp:txXfrm>
        <a:off x="0" y="1299243"/>
        <a:ext cx="9229725" cy="302400"/>
      </dsp:txXfrm>
    </dsp:sp>
    <dsp:sp modelId="{F8B30F84-9FC1-4455-B8FC-CA5DC2189586}">
      <dsp:nvSpPr>
        <dsp:cNvPr id="10" name="圆角矩形 9"/>
        <dsp:cNvSpPr/>
      </dsp:nvSpPr>
      <dsp:spPr bwMode="white">
        <a:xfrm>
          <a:off x="461486" y="1122123"/>
          <a:ext cx="6460808" cy="354240"/>
        </a:xfrm>
        <a:prstGeom prst="roundRect">
          <a:avLst/>
        </a:prstGeom>
      </dsp:spPr>
      <dsp:style>
        <a:lnRef idx="2">
          <a:schemeClr val="lt1"/>
        </a:lnRef>
        <a:fillRef idx="1">
          <a:schemeClr val="accent1"/>
        </a:fillRef>
        <a:effectRef idx="0">
          <a:scrgbClr r="0" g="0" b="0"/>
        </a:effectRef>
        <a:fontRef idx="minor">
          <a:schemeClr val="lt1"/>
        </a:fontRef>
      </dsp:style>
      <dsp:txBody>
        <a:bodyPr vert="horz" wrap="square" lIns="244203" tIns="0" rIns="244203" bIns="0" anchor="ctr"/>
        <a:lstStyle>
          <a:lvl1pPr algn="l">
            <a:defRPr sz="1200"/>
          </a:lvl1pPr>
          <a:lvl2pPr marL="57150" indent="-57150" algn="l">
            <a:defRPr sz="900"/>
          </a:lvl2pPr>
          <a:lvl3pPr marL="114300" indent="-57150" algn="l">
            <a:defRPr sz="900"/>
          </a:lvl3pPr>
          <a:lvl4pPr marL="171450" indent="-57150" algn="l">
            <a:defRPr sz="900"/>
          </a:lvl4pPr>
          <a:lvl5pPr marL="228600" indent="-57150" algn="l">
            <a:defRPr sz="900"/>
          </a:lvl5pPr>
          <a:lvl6pPr marL="285750" indent="-57150" algn="l">
            <a:defRPr sz="900"/>
          </a:lvl6pPr>
          <a:lvl7pPr marL="342900" indent="-57150" algn="l">
            <a:defRPr sz="900"/>
          </a:lvl7pPr>
          <a:lvl8pPr marL="400050" indent="-57150" algn="l">
            <a:defRPr sz="900"/>
          </a:lvl8pPr>
          <a:lvl9pPr marL="457200" indent="-57150" algn="l">
            <a:defRPr sz="900"/>
          </a:lvl9pPr>
        </a:lstStyle>
        <a:p>
          <a:pPr lvl="0">
            <a:lnSpc>
              <a:spcPct val="100000"/>
            </a:lnSpc>
            <a:spcBef>
              <a:spcPct val="0"/>
            </a:spcBef>
            <a:spcAft>
              <a:spcPct val="35000"/>
            </a:spcAft>
          </a:pPr>
          <a:r>
            <a:rPr lang="zh-CN" altLang="en-US" b="1" dirty="0">
              <a:solidFill>
                <a:schemeClr val="bg1"/>
              </a:solidFill>
              <a:latin typeface="微软雅黑" panose="020B0503020204020204" pitchFamily="34" charset="-122"/>
              <a:ea typeface="微软雅黑" panose="020B0503020204020204" pitchFamily="34" charset="-122"/>
              <a:sym typeface="+mn-ea"/>
            </a:rPr>
            <a:t>三、</a:t>
          </a:r>
          <a:r>
            <a:rPr lang="zh-CN" altLang="en-US" b="1" dirty="0">
              <a:solidFill>
                <a:schemeClr val="bg1"/>
              </a:solidFill>
              <a:latin typeface="微软雅黑" panose="020B0503020204020204" pitchFamily="34" charset="-122"/>
              <a:ea typeface="微软雅黑" panose="020B0503020204020204" pitchFamily="34" charset="-122"/>
              <a:sym typeface="+mn-ea"/>
            </a:rPr>
            <a:t>风险和危害程度分析</a:t>
          </a:r>
          <a:endParaRPr lang="zh-CN" altLang="en-US" b="1" dirty="0">
            <a:solidFill>
              <a:schemeClr val="bg1"/>
            </a:solidFill>
            <a:latin typeface="微软雅黑" panose="020B0503020204020204" pitchFamily="34" charset="-122"/>
            <a:ea typeface="微软雅黑" panose="020B0503020204020204" pitchFamily="34" charset="-122"/>
            <a:sym typeface="+mn-ea"/>
          </a:endParaRPr>
        </a:p>
      </dsp:txBody>
      <dsp:txXfrm>
        <a:off x="461486" y="1122123"/>
        <a:ext cx="6460808" cy="354240"/>
      </dsp:txXfrm>
    </dsp:sp>
    <dsp:sp modelId="{58B158CB-C1D2-4676-88E6-6B3937A00A96}">
      <dsp:nvSpPr>
        <dsp:cNvPr id="3" name="矩形 2" hidden="1"/>
        <dsp:cNvSpPr/>
      </dsp:nvSpPr>
      <dsp:spPr>
        <a:xfrm>
          <a:off x="0" y="33483"/>
          <a:ext cx="461486" cy="354240"/>
        </a:xfrm>
        <a:prstGeom prst="rect">
          <a:avLst/>
        </a:prstGeom>
      </dsp:spPr>
      <dsp:txXfrm>
        <a:off x="0" y="33483"/>
        <a:ext cx="461486" cy="354240"/>
      </dsp:txXfrm>
    </dsp:sp>
    <dsp:sp modelId="{AEA4B341-6C57-43B8-BC42-9813D43D1335}">
      <dsp:nvSpPr>
        <dsp:cNvPr id="6" name="矩形 5" hidden="1"/>
        <dsp:cNvSpPr/>
      </dsp:nvSpPr>
      <dsp:spPr>
        <a:xfrm>
          <a:off x="0" y="577803"/>
          <a:ext cx="461486" cy="354240"/>
        </a:xfrm>
        <a:prstGeom prst="rect">
          <a:avLst/>
        </a:prstGeom>
      </dsp:spPr>
      <dsp:txXfrm>
        <a:off x="0" y="577803"/>
        <a:ext cx="461486" cy="354240"/>
      </dsp:txXfrm>
    </dsp:sp>
    <dsp:sp modelId="{09CBCBA7-E2EE-4654-BCFB-AB2C2D77E66B}">
      <dsp:nvSpPr>
        <dsp:cNvPr id="9" name="矩形 8" hidden="1"/>
        <dsp:cNvSpPr/>
      </dsp:nvSpPr>
      <dsp:spPr>
        <a:xfrm>
          <a:off x="0" y="1122123"/>
          <a:ext cx="461486" cy="354240"/>
        </a:xfrm>
        <a:prstGeom prst="rect">
          <a:avLst/>
        </a:prstGeom>
      </dsp:spPr>
      <dsp:txXfrm>
        <a:off x="0" y="1122123"/>
        <a:ext cx="461486" cy="354240"/>
      </dsp:txXfrm>
    </dsp:sp>
  </dsp:spTree>
</dsp:drawing>
</file>

<file path=ppt/diagrams/drawing2.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9258935" cy="1563370"/>
        <a:chOff x="0" y="0"/>
        <a:chExt cx="9258935" cy="1563370"/>
      </a:xfrm>
    </dsp:grpSpPr>
    <dsp:sp modelId="{1F055725-8984-42CB-98CB-8E7728DD5EAB}">
      <dsp:nvSpPr>
        <dsp:cNvPr id="5" name="矩形 4"/>
        <dsp:cNvSpPr/>
      </dsp:nvSpPr>
      <dsp:spPr bwMode="white">
        <a:xfrm>
          <a:off x="0" y="225305"/>
          <a:ext cx="9258935" cy="277200"/>
        </a:xfrm>
        <a:prstGeom prst="rect">
          <a:avLst/>
        </a:prstGeom>
      </dsp:spPr>
      <dsp:style>
        <a:lnRef idx="2">
          <a:schemeClr val="accent1"/>
        </a:lnRef>
        <a:fillRef idx="1">
          <a:schemeClr val="lt1">
            <a:alpha val="90000"/>
          </a:schemeClr>
        </a:fillRef>
        <a:effectRef idx="0">
          <a:scrgbClr r="0" g="0" b="0"/>
        </a:effectRef>
        <a:fontRef idx="minor"/>
      </dsp:style>
      <dsp:txBody>
        <a:bodyPr lIns="718596" tIns="229108" rIns="718596" bIns="78232" anchor="t"/>
        <a:lstStyle>
          <a:lvl1pPr algn="l">
            <a:defRPr sz="1100"/>
          </a:lvl1pPr>
          <a:lvl2pPr marL="57150" indent="-57150" algn="l">
            <a:defRPr sz="1100"/>
          </a:lvl2pPr>
          <a:lvl3pPr marL="114300" indent="-57150" algn="l">
            <a:defRPr sz="1100"/>
          </a:lvl3pPr>
          <a:lvl4pPr marL="171450" indent="-57150" algn="l">
            <a:defRPr sz="1100"/>
          </a:lvl4pPr>
          <a:lvl5pPr marL="228600" indent="-57150" algn="l">
            <a:defRPr sz="1100"/>
          </a:lvl5pPr>
          <a:lvl6pPr marL="285750" indent="-57150" algn="l">
            <a:defRPr sz="1100"/>
          </a:lvl6pPr>
          <a:lvl7pPr marL="342900" indent="-57150" algn="l">
            <a:defRPr sz="1100"/>
          </a:lvl7pPr>
          <a:lvl8pPr marL="400050" indent="-57150" algn="l">
            <a:defRPr sz="1100"/>
          </a:lvl8pPr>
          <a:lvl9pPr marL="457200" indent="-57150" algn="l">
            <a:defRPr sz="1100"/>
          </a:lvl9pPr>
        </a:lstStyle>
        <a:p>
          <a:endParaRPr>
            <a:solidFill>
              <a:schemeClr val="dk1"/>
            </a:solidFill>
          </a:endParaRPr>
        </a:p>
      </dsp:txBody>
      <dsp:txXfrm>
        <a:off x="0" y="225305"/>
        <a:ext cx="9258935" cy="277200"/>
      </dsp:txXfrm>
    </dsp:sp>
    <dsp:sp modelId="{D0971512-D8E1-4E4B-89F4-FF2EB164C196}">
      <dsp:nvSpPr>
        <dsp:cNvPr id="4" name="圆角矩形 3"/>
        <dsp:cNvSpPr/>
      </dsp:nvSpPr>
      <dsp:spPr bwMode="white">
        <a:xfrm>
          <a:off x="462947" y="62945"/>
          <a:ext cx="6481254" cy="324720"/>
        </a:xfrm>
        <a:prstGeom prst="roundRect">
          <a:avLst/>
        </a:prstGeom>
      </dsp:spPr>
      <dsp:style>
        <a:lnRef idx="2">
          <a:schemeClr val="lt1"/>
        </a:lnRef>
        <a:fillRef idx="1">
          <a:schemeClr val="accent1"/>
        </a:fillRef>
        <a:effectRef idx="0">
          <a:scrgbClr r="0" g="0" b="0"/>
        </a:effectRef>
        <a:fontRef idx="minor">
          <a:schemeClr val="lt1"/>
        </a:fontRef>
      </dsp:style>
      <dsp:txBody>
        <a:bodyPr vert="horz" wrap="square" lIns="244975" tIns="0" rIns="244975" bIns="0" anchor="ctr"/>
        <a:lstStyle>
          <a:lvl1pPr algn="l">
            <a:defRPr sz="1100"/>
          </a:lvl1pPr>
          <a:lvl2pPr marL="57150" indent="-57150" algn="l">
            <a:defRPr sz="800"/>
          </a:lvl2pPr>
          <a:lvl3pPr marL="114300" indent="-57150" algn="l">
            <a:defRPr sz="800"/>
          </a:lvl3pPr>
          <a:lvl4pPr marL="171450" indent="-57150" algn="l">
            <a:defRPr sz="800"/>
          </a:lvl4pPr>
          <a:lvl5pPr marL="228600" indent="-57150" algn="l">
            <a:defRPr sz="800"/>
          </a:lvl5pPr>
          <a:lvl6pPr marL="285750" indent="-57150" algn="l">
            <a:defRPr sz="800"/>
          </a:lvl6pPr>
          <a:lvl7pPr marL="342900" indent="-57150" algn="l">
            <a:defRPr sz="800"/>
          </a:lvl7pPr>
          <a:lvl8pPr marL="400050" indent="-57150" algn="l">
            <a:defRPr sz="800"/>
          </a:lvl8pPr>
          <a:lvl9pPr marL="457200" indent="-57150" algn="l">
            <a:defRPr sz="800"/>
          </a:lvl9pPr>
        </a:lstStyle>
        <a:p>
          <a:pPr lvl="0">
            <a:lnSpc>
              <a:spcPct val="100000"/>
            </a:lnSpc>
            <a:spcBef>
              <a:spcPct val="0"/>
            </a:spcBef>
            <a:spcAft>
              <a:spcPct val="35000"/>
            </a:spcAft>
          </a:pPr>
          <a:r>
            <a:rPr lang="zh-CN" altLang="en-US" sz="1200" b="1" dirty="0">
              <a:solidFill>
                <a:schemeClr val="bg1"/>
              </a:solidFill>
              <a:latin typeface="微软雅黑" panose="020B0503020204020204" pitchFamily="34" charset="-122"/>
              <a:ea typeface="微软雅黑" panose="020B0503020204020204" pitchFamily="34" charset="-122"/>
              <a:sym typeface="+mn-ea"/>
            </a:rPr>
            <a:t>四、预警发布</a:t>
          </a:r>
          <a:endParaRPr lang="zh-CN" altLang="en-US" sz="1200" b="1" dirty="0">
            <a:solidFill>
              <a:schemeClr val="bg1"/>
            </a:solidFill>
            <a:latin typeface="微软雅黑" panose="020B0503020204020204" pitchFamily="34" charset="-122"/>
            <a:ea typeface="微软雅黑" panose="020B0503020204020204" pitchFamily="34" charset="-122"/>
            <a:sym typeface="+mn-ea"/>
          </a:endParaRPr>
        </a:p>
      </dsp:txBody>
      <dsp:txXfrm>
        <a:off x="462947" y="62945"/>
        <a:ext cx="6481254" cy="324720"/>
      </dsp:txXfrm>
    </dsp:sp>
    <dsp:sp modelId="{FB20FF5F-D131-4A8A-AEBC-01A2B84D6655}">
      <dsp:nvSpPr>
        <dsp:cNvPr id="8" name="矩形 7"/>
        <dsp:cNvSpPr/>
      </dsp:nvSpPr>
      <dsp:spPr bwMode="white">
        <a:xfrm>
          <a:off x="0" y="724265"/>
          <a:ext cx="9258935" cy="277200"/>
        </a:xfrm>
        <a:prstGeom prst="rect">
          <a:avLst/>
        </a:prstGeom>
      </dsp:spPr>
      <dsp:style>
        <a:lnRef idx="2">
          <a:schemeClr val="accent1"/>
        </a:lnRef>
        <a:fillRef idx="1">
          <a:schemeClr val="lt1">
            <a:alpha val="90000"/>
          </a:schemeClr>
        </a:fillRef>
        <a:effectRef idx="0">
          <a:scrgbClr r="0" g="0" b="0"/>
        </a:effectRef>
        <a:fontRef idx="minor"/>
      </dsp:style>
      <dsp:txBody>
        <a:bodyPr lIns="718596" tIns="229108" rIns="718596" bIns="78232" anchor="t"/>
        <a:lstStyle>
          <a:lvl1pPr algn="l">
            <a:defRPr sz="1100"/>
          </a:lvl1pPr>
          <a:lvl2pPr marL="57150" indent="-57150" algn="l">
            <a:defRPr sz="1100"/>
          </a:lvl2pPr>
          <a:lvl3pPr marL="114300" indent="-57150" algn="l">
            <a:defRPr sz="1100"/>
          </a:lvl3pPr>
          <a:lvl4pPr marL="171450" indent="-57150" algn="l">
            <a:defRPr sz="1100"/>
          </a:lvl4pPr>
          <a:lvl5pPr marL="228600" indent="-57150" algn="l">
            <a:defRPr sz="1100"/>
          </a:lvl5pPr>
          <a:lvl6pPr marL="285750" indent="-57150" algn="l">
            <a:defRPr sz="1100"/>
          </a:lvl6pPr>
          <a:lvl7pPr marL="342900" indent="-57150" algn="l">
            <a:defRPr sz="1100"/>
          </a:lvl7pPr>
          <a:lvl8pPr marL="400050" indent="-57150" algn="l">
            <a:defRPr sz="1100"/>
          </a:lvl8pPr>
          <a:lvl9pPr marL="457200" indent="-57150" algn="l">
            <a:defRPr sz="1100"/>
          </a:lvl9pPr>
        </a:lstStyle>
        <a:p>
          <a:endParaRPr>
            <a:solidFill>
              <a:schemeClr val="dk1"/>
            </a:solidFill>
          </a:endParaRPr>
        </a:p>
      </dsp:txBody>
      <dsp:txXfrm>
        <a:off x="0" y="724265"/>
        <a:ext cx="9258935" cy="277200"/>
      </dsp:txXfrm>
    </dsp:sp>
    <dsp:sp modelId="{DD07B078-3354-4F1B-9438-E4F95C4B43A6}">
      <dsp:nvSpPr>
        <dsp:cNvPr id="7" name="圆角矩形 6"/>
        <dsp:cNvSpPr/>
      </dsp:nvSpPr>
      <dsp:spPr bwMode="white">
        <a:xfrm>
          <a:off x="462947" y="561905"/>
          <a:ext cx="6481254" cy="324720"/>
        </a:xfrm>
        <a:prstGeom prst="roundRect">
          <a:avLst/>
        </a:prstGeom>
      </dsp:spPr>
      <dsp:style>
        <a:lnRef idx="2">
          <a:schemeClr val="lt1"/>
        </a:lnRef>
        <a:fillRef idx="1">
          <a:schemeClr val="accent1"/>
        </a:fillRef>
        <a:effectRef idx="0">
          <a:scrgbClr r="0" g="0" b="0"/>
        </a:effectRef>
        <a:fontRef idx="minor">
          <a:schemeClr val="lt1"/>
        </a:fontRef>
      </dsp:style>
      <dsp:txBody>
        <a:bodyPr vert="horz" wrap="square" lIns="244975" tIns="0" rIns="244975" bIns="0" anchor="ctr"/>
        <a:lstStyle>
          <a:lvl1pPr algn="l">
            <a:defRPr sz="1100"/>
          </a:lvl1pPr>
          <a:lvl2pPr marL="57150" indent="-57150" algn="l">
            <a:defRPr sz="800"/>
          </a:lvl2pPr>
          <a:lvl3pPr marL="114300" indent="-57150" algn="l">
            <a:defRPr sz="800"/>
          </a:lvl3pPr>
          <a:lvl4pPr marL="171450" indent="-57150" algn="l">
            <a:defRPr sz="800"/>
          </a:lvl4pPr>
          <a:lvl5pPr marL="228600" indent="-57150" algn="l">
            <a:defRPr sz="800"/>
          </a:lvl5pPr>
          <a:lvl6pPr marL="285750" indent="-57150" algn="l">
            <a:defRPr sz="800"/>
          </a:lvl6pPr>
          <a:lvl7pPr marL="342900" indent="-57150" algn="l">
            <a:defRPr sz="800"/>
          </a:lvl7pPr>
          <a:lvl8pPr marL="400050" indent="-57150" algn="l">
            <a:defRPr sz="800"/>
          </a:lvl8pPr>
          <a:lvl9pPr marL="457200" indent="-57150" algn="l">
            <a:defRPr sz="800"/>
          </a:lvl9pPr>
        </a:lstStyle>
        <a:p>
          <a:pPr lvl="0">
            <a:lnSpc>
              <a:spcPct val="100000"/>
            </a:lnSpc>
            <a:spcBef>
              <a:spcPct val="0"/>
            </a:spcBef>
            <a:spcAft>
              <a:spcPct val="35000"/>
            </a:spcAft>
          </a:pPr>
          <a:r>
            <a:rPr lang="zh-CN" altLang="en-US" sz="1200" b="1" dirty="0">
              <a:solidFill>
                <a:schemeClr val="bg1"/>
              </a:solidFill>
              <a:latin typeface="微软雅黑" panose="020B0503020204020204" pitchFamily="34" charset="-122"/>
              <a:ea typeface="微软雅黑" panose="020B0503020204020204" pitchFamily="34" charset="-122"/>
              <a:sym typeface="+mn-ea"/>
            </a:rPr>
            <a:t>五、</a:t>
          </a:r>
          <a:r>
            <a:rPr lang="zh-CN" altLang="en-US" sz="1200" b="1" dirty="0">
              <a:solidFill>
                <a:schemeClr val="bg1"/>
              </a:solidFill>
              <a:latin typeface="微软雅黑" panose="020B0503020204020204" pitchFamily="34" charset="-122"/>
              <a:ea typeface="微软雅黑" panose="020B0503020204020204" pitchFamily="34" charset="-122"/>
              <a:sym typeface="+mn-ea"/>
            </a:rPr>
            <a:t>Ⅰ级、Ⅱ级、Ⅲ级响应</a:t>
          </a:r>
          <a:endParaRPr lang="zh-CN" altLang="en-US" sz="1200" b="1" dirty="0">
            <a:solidFill>
              <a:schemeClr val="bg1"/>
            </a:solidFill>
            <a:latin typeface="微软雅黑" panose="020B0503020204020204" pitchFamily="34" charset="-122"/>
            <a:ea typeface="微软雅黑" panose="020B0503020204020204" pitchFamily="34" charset="-122"/>
            <a:sym typeface="+mn-ea"/>
          </a:endParaRPr>
        </a:p>
      </dsp:txBody>
      <dsp:txXfrm>
        <a:off x="462947" y="561905"/>
        <a:ext cx="6481254" cy="324720"/>
      </dsp:txXfrm>
    </dsp:sp>
    <dsp:sp modelId="{F855875C-E8B4-4273-8C6C-6A8EC3091B3C}">
      <dsp:nvSpPr>
        <dsp:cNvPr id="11" name="矩形 10"/>
        <dsp:cNvSpPr/>
      </dsp:nvSpPr>
      <dsp:spPr bwMode="white">
        <a:xfrm>
          <a:off x="0" y="1223225"/>
          <a:ext cx="9258935" cy="277200"/>
        </a:xfrm>
        <a:prstGeom prst="rect">
          <a:avLst/>
        </a:prstGeom>
      </dsp:spPr>
      <dsp:style>
        <a:lnRef idx="2">
          <a:schemeClr val="accent1"/>
        </a:lnRef>
        <a:fillRef idx="1">
          <a:schemeClr val="lt1">
            <a:alpha val="90000"/>
          </a:schemeClr>
        </a:fillRef>
        <a:effectRef idx="0">
          <a:scrgbClr r="0" g="0" b="0"/>
        </a:effectRef>
        <a:fontRef idx="minor"/>
      </dsp:style>
      <dsp:txBody>
        <a:bodyPr lIns="718596" tIns="229108" rIns="718596" bIns="78232" anchor="t"/>
        <a:lstStyle>
          <a:lvl1pPr algn="l">
            <a:defRPr sz="1100"/>
          </a:lvl1pPr>
          <a:lvl2pPr marL="57150" indent="-57150" algn="l">
            <a:defRPr sz="1100"/>
          </a:lvl2pPr>
          <a:lvl3pPr marL="114300" indent="-57150" algn="l">
            <a:defRPr sz="1100"/>
          </a:lvl3pPr>
          <a:lvl4pPr marL="171450" indent="-57150" algn="l">
            <a:defRPr sz="1100"/>
          </a:lvl4pPr>
          <a:lvl5pPr marL="228600" indent="-57150" algn="l">
            <a:defRPr sz="1100"/>
          </a:lvl5pPr>
          <a:lvl6pPr marL="285750" indent="-57150" algn="l">
            <a:defRPr sz="1100"/>
          </a:lvl6pPr>
          <a:lvl7pPr marL="342900" indent="-57150" algn="l">
            <a:defRPr sz="1100"/>
          </a:lvl7pPr>
          <a:lvl8pPr marL="400050" indent="-57150" algn="l">
            <a:defRPr sz="1100"/>
          </a:lvl8pPr>
          <a:lvl9pPr marL="457200" indent="-57150" algn="l">
            <a:defRPr sz="1100"/>
          </a:lvl9pPr>
        </a:lstStyle>
        <a:p>
          <a:endParaRPr>
            <a:solidFill>
              <a:schemeClr val="dk1"/>
            </a:solidFill>
          </a:endParaRPr>
        </a:p>
      </dsp:txBody>
      <dsp:txXfrm>
        <a:off x="0" y="1223225"/>
        <a:ext cx="9258935" cy="277200"/>
      </dsp:txXfrm>
    </dsp:sp>
    <dsp:sp modelId="{F8B30F84-9FC1-4455-B8FC-CA5DC2189586}">
      <dsp:nvSpPr>
        <dsp:cNvPr id="10" name="圆角矩形 9"/>
        <dsp:cNvSpPr/>
      </dsp:nvSpPr>
      <dsp:spPr bwMode="white">
        <a:xfrm>
          <a:off x="462947" y="1060865"/>
          <a:ext cx="6481254" cy="324720"/>
        </a:xfrm>
        <a:prstGeom prst="roundRect">
          <a:avLst/>
        </a:prstGeom>
      </dsp:spPr>
      <dsp:style>
        <a:lnRef idx="2">
          <a:schemeClr val="lt1"/>
        </a:lnRef>
        <a:fillRef idx="1">
          <a:schemeClr val="accent1"/>
        </a:fillRef>
        <a:effectRef idx="0">
          <a:scrgbClr r="0" g="0" b="0"/>
        </a:effectRef>
        <a:fontRef idx="minor">
          <a:schemeClr val="lt1"/>
        </a:fontRef>
      </dsp:style>
      <dsp:txBody>
        <a:bodyPr vert="horz" wrap="square" lIns="244975" tIns="0" rIns="244975" bIns="0" anchor="ctr"/>
        <a:lstStyle>
          <a:lvl1pPr algn="l">
            <a:defRPr sz="1100"/>
          </a:lvl1pPr>
          <a:lvl2pPr marL="57150" indent="-57150" algn="l">
            <a:defRPr sz="800"/>
          </a:lvl2pPr>
          <a:lvl3pPr marL="114300" indent="-57150" algn="l">
            <a:defRPr sz="800"/>
          </a:lvl3pPr>
          <a:lvl4pPr marL="171450" indent="-57150" algn="l">
            <a:defRPr sz="800"/>
          </a:lvl4pPr>
          <a:lvl5pPr marL="228600" indent="-57150" algn="l">
            <a:defRPr sz="800"/>
          </a:lvl5pPr>
          <a:lvl6pPr marL="285750" indent="-57150" algn="l">
            <a:defRPr sz="800"/>
          </a:lvl6pPr>
          <a:lvl7pPr marL="342900" indent="-57150" algn="l">
            <a:defRPr sz="800"/>
          </a:lvl7pPr>
          <a:lvl8pPr marL="400050" indent="-57150" algn="l">
            <a:defRPr sz="800"/>
          </a:lvl8pPr>
          <a:lvl9pPr marL="457200" indent="-57150" algn="l">
            <a:defRPr sz="800"/>
          </a:lvl9pPr>
        </a:lstStyle>
        <a:p>
          <a:pPr lvl="0">
            <a:lnSpc>
              <a:spcPct val="100000"/>
            </a:lnSpc>
            <a:spcBef>
              <a:spcPct val="0"/>
            </a:spcBef>
            <a:spcAft>
              <a:spcPct val="35000"/>
            </a:spcAft>
          </a:pPr>
          <a:r>
            <a:rPr lang="zh-CN" altLang="en-US" sz="1200" b="1" dirty="0">
              <a:solidFill>
                <a:schemeClr val="bg1"/>
              </a:solidFill>
              <a:latin typeface="微软雅黑" panose="020B0503020204020204" pitchFamily="34" charset="-122"/>
              <a:ea typeface="微软雅黑" panose="020B0503020204020204" pitchFamily="34" charset="-122"/>
              <a:sym typeface="+mn-ea"/>
            </a:rPr>
            <a:t>六、</a:t>
          </a:r>
          <a:r>
            <a:rPr lang="zh-CN" altLang="en-US" sz="1200" b="1" dirty="0">
              <a:solidFill>
                <a:schemeClr val="bg1"/>
              </a:solidFill>
              <a:latin typeface="微软雅黑" panose="020B0503020204020204" pitchFamily="34" charset="-122"/>
              <a:ea typeface="微软雅黑" panose="020B0503020204020204" pitchFamily="34" charset="-122"/>
              <a:sym typeface="+mn-ea"/>
            </a:rPr>
            <a:t>协调联动</a:t>
          </a:r>
          <a:endParaRPr lang="zh-CN" altLang="en-US" sz="1200" b="1" dirty="0">
            <a:solidFill>
              <a:schemeClr val="bg1"/>
            </a:solidFill>
            <a:latin typeface="微软雅黑" panose="020B0503020204020204" pitchFamily="34" charset="-122"/>
            <a:ea typeface="微软雅黑" panose="020B0503020204020204" pitchFamily="34" charset="-122"/>
            <a:sym typeface="+mn-ea"/>
          </a:endParaRPr>
        </a:p>
      </dsp:txBody>
      <dsp:txXfrm>
        <a:off x="462947" y="1060865"/>
        <a:ext cx="6481254" cy="324720"/>
      </dsp:txXfrm>
    </dsp:sp>
    <dsp:sp modelId="{58B158CB-C1D2-4676-88E6-6B3937A00A96}">
      <dsp:nvSpPr>
        <dsp:cNvPr id="3" name="矩形 2" hidden="1"/>
        <dsp:cNvSpPr/>
      </dsp:nvSpPr>
      <dsp:spPr>
        <a:xfrm>
          <a:off x="0" y="62945"/>
          <a:ext cx="462947" cy="324720"/>
        </a:xfrm>
        <a:prstGeom prst="rect">
          <a:avLst/>
        </a:prstGeom>
      </dsp:spPr>
      <dsp:txXfrm>
        <a:off x="0" y="62945"/>
        <a:ext cx="462947" cy="324720"/>
      </dsp:txXfrm>
    </dsp:sp>
    <dsp:sp modelId="{AEA4B341-6C57-43B8-BC42-9813D43D1335}">
      <dsp:nvSpPr>
        <dsp:cNvPr id="6" name="矩形 5" hidden="1"/>
        <dsp:cNvSpPr/>
      </dsp:nvSpPr>
      <dsp:spPr>
        <a:xfrm>
          <a:off x="0" y="561905"/>
          <a:ext cx="462947" cy="324720"/>
        </a:xfrm>
        <a:prstGeom prst="rect">
          <a:avLst/>
        </a:prstGeom>
      </dsp:spPr>
      <dsp:txXfrm>
        <a:off x="0" y="561905"/>
        <a:ext cx="462947" cy="324720"/>
      </dsp:txXfrm>
    </dsp:sp>
    <dsp:sp modelId="{09CBCBA7-E2EE-4654-BCFB-AB2C2D77E66B}">
      <dsp:nvSpPr>
        <dsp:cNvPr id="9" name="矩形 8" hidden="1"/>
        <dsp:cNvSpPr/>
      </dsp:nvSpPr>
      <dsp:spPr>
        <a:xfrm>
          <a:off x="0" y="1060865"/>
          <a:ext cx="462947" cy="324720"/>
        </a:xfrm>
        <a:prstGeom prst="rect">
          <a:avLst/>
        </a:prstGeom>
      </dsp:spPr>
      <dsp:txXfrm>
        <a:off x="0" y="1060865"/>
        <a:ext cx="462947" cy="324720"/>
      </dsp:txXfrm>
    </dsp:sp>
  </dsp:spTree>
</dsp:drawing>
</file>

<file path=ppt/diagrams/drawing3.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9258935" cy="557530"/>
        <a:chOff x="0" y="0"/>
        <a:chExt cx="9258935" cy="557530"/>
      </a:xfrm>
    </dsp:grpSpPr>
    <dsp:sp modelId="{1F055725-8984-42CB-98CB-8E7728DD5EAB}">
      <dsp:nvSpPr>
        <dsp:cNvPr id="5" name="矩形 4"/>
        <dsp:cNvSpPr/>
      </dsp:nvSpPr>
      <dsp:spPr bwMode="white">
        <a:xfrm>
          <a:off x="0" y="210905"/>
          <a:ext cx="9258935" cy="327600"/>
        </a:xfrm>
        <a:prstGeom prst="rect">
          <a:avLst/>
        </a:prstGeom>
      </dsp:spPr>
      <dsp:style>
        <a:lnRef idx="2">
          <a:schemeClr val="accent1"/>
        </a:lnRef>
        <a:fillRef idx="1">
          <a:schemeClr val="lt1">
            <a:alpha val="90000"/>
          </a:schemeClr>
        </a:fillRef>
        <a:effectRef idx="0">
          <a:scrgbClr r="0" g="0" b="0"/>
        </a:effectRef>
        <a:fontRef idx="minor"/>
      </dsp:style>
      <dsp:txBody>
        <a:bodyPr lIns="718596" tIns="270764" rIns="718596" bIns="92456" anchor="t"/>
        <a:lstStyle>
          <a:lvl1pPr algn="l">
            <a:defRPr sz="1300"/>
          </a:lvl1pPr>
          <a:lvl2pPr marL="114300" indent="-114300" algn="l">
            <a:defRPr sz="1300"/>
          </a:lvl2pPr>
          <a:lvl3pPr marL="228600" indent="-114300" algn="l">
            <a:defRPr sz="1300"/>
          </a:lvl3pPr>
          <a:lvl4pPr marL="342900" indent="-114300" algn="l">
            <a:defRPr sz="1300"/>
          </a:lvl4pPr>
          <a:lvl5pPr marL="457200" indent="-114300" algn="l">
            <a:defRPr sz="1300"/>
          </a:lvl5pPr>
          <a:lvl6pPr marL="571500" indent="-114300" algn="l">
            <a:defRPr sz="1300"/>
          </a:lvl6pPr>
          <a:lvl7pPr marL="685800" indent="-114300" algn="l">
            <a:defRPr sz="1300"/>
          </a:lvl7pPr>
          <a:lvl8pPr marL="800100" indent="-114300" algn="l">
            <a:defRPr sz="1300"/>
          </a:lvl8pPr>
          <a:lvl9pPr marL="914400" indent="-114300" algn="l">
            <a:defRPr sz="1300"/>
          </a:lvl9pPr>
        </a:lstStyle>
        <a:p>
          <a:endParaRPr>
            <a:solidFill>
              <a:schemeClr val="dk1"/>
            </a:solidFill>
          </a:endParaRPr>
        </a:p>
      </dsp:txBody>
      <dsp:txXfrm>
        <a:off x="0" y="210905"/>
        <a:ext cx="9258935" cy="327600"/>
      </dsp:txXfrm>
    </dsp:sp>
    <dsp:sp modelId="{D0971512-D8E1-4E4B-89F4-FF2EB164C196}">
      <dsp:nvSpPr>
        <dsp:cNvPr id="4" name="圆角矩形 3"/>
        <dsp:cNvSpPr/>
      </dsp:nvSpPr>
      <dsp:spPr bwMode="white">
        <a:xfrm>
          <a:off x="462947" y="19025"/>
          <a:ext cx="6481254" cy="383760"/>
        </a:xfrm>
        <a:prstGeom prst="roundRect">
          <a:avLst/>
        </a:prstGeom>
      </dsp:spPr>
      <dsp:style>
        <a:lnRef idx="2">
          <a:schemeClr val="lt1"/>
        </a:lnRef>
        <a:fillRef idx="1">
          <a:schemeClr val="accent1"/>
        </a:fillRef>
        <a:effectRef idx="0">
          <a:scrgbClr r="0" g="0" b="0"/>
        </a:effectRef>
        <a:fontRef idx="minor">
          <a:schemeClr val="lt1"/>
        </a:fontRef>
      </dsp:style>
      <dsp:txBody>
        <a:bodyPr vert="horz" wrap="square" lIns="244975" tIns="0" rIns="244975" bIns="0" anchor="ctr"/>
        <a:lstStyle>
          <a:lvl1pPr algn="l">
            <a:defRPr sz="1300"/>
          </a:lvl1pPr>
          <a:lvl2pPr marL="57150" indent="-57150" algn="l">
            <a:defRPr sz="1000"/>
          </a:lvl2pPr>
          <a:lvl3pPr marL="114300" indent="-57150" algn="l">
            <a:defRPr sz="1000"/>
          </a:lvl3pPr>
          <a:lvl4pPr marL="171450" indent="-57150" algn="l">
            <a:defRPr sz="1000"/>
          </a:lvl4pPr>
          <a:lvl5pPr marL="228600" indent="-57150" algn="l">
            <a:defRPr sz="1000"/>
          </a:lvl5pPr>
          <a:lvl6pPr marL="285750" indent="-57150" algn="l">
            <a:defRPr sz="1000"/>
          </a:lvl6pPr>
          <a:lvl7pPr marL="342900" indent="-57150" algn="l">
            <a:defRPr sz="1000"/>
          </a:lvl7pPr>
          <a:lvl8pPr marL="400050" indent="-57150" algn="l">
            <a:defRPr sz="1000"/>
          </a:lvl8pPr>
          <a:lvl9pPr marL="457200" indent="-57150" algn="l">
            <a:defRPr sz="1000"/>
          </a:lvl9pPr>
        </a:lstStyle>
        <a:p>
          <a:pPr lvl="0">
            <a:lnSpc>
              <a:spcPct val="100000"/>
            </a:lnSpc>
            <a:spcBef>
              <a:spcPct val="0"/>
            </a:spcBef>
            <a:spcAft>
              <a:spcPct val="35000"/>
            </a:spcAft>
          </a:pPr>
          <a:r>
            <a:rPr lang="zh-CN" altLang="en-US" sz="1200" b="1" dirty="0">
              <a:solidFill>
                <a:schemeClr val="bg1"/>
              </a:solidFill>
              <a:latin typeface="微软雅黑" panose="020B0503020204020204" pitchFamily="34" charset="-122"/>
              <a:ea typeface="微软雅黑" panose="020B0503020204020204" pitchFamily="34" charset="-122"/>
              <a:sym typeface="+mn-ea"/>
            </a:rPr>
            <a:t>七、</a:t>
          </a:r>
          <a:r>
            <a:rPr lang="zh-CN" altLang="en-US" sz="1200" b="1" dirty="0">
              <a:solidFill>
                <a:schemeClr val="bg1"/>
              </a:solidFill>
              <a:latin typeface="微软雅黑" panose="020B0503020204020204" pitchFamily="34" charset="-122"/>
              <a:ea typeface="微软雅黑" panose="020B0503020204020204" pitchFamily="34" charset="-122"/>
              <a:sym typeface="+mn-ea"/>
            </a:rPr>
            <a:t>响应调整和结束</a:t>
          </a:r>
          <a:endParaRPr lang="zh-CN" altLang="en-US" sz="1200" b="1" dirty="0">
            <a:solidFill>
              <a:schemeClr val="bg1"/>
            </a:solidFill>
            <a:latin typeface="微软雅黑" panose="020B0503020204020204" pitchFamily="34" charset="-122"/>
            <a:ea typeface="微软雅黑" panose="020B0503020204020204" pitchFamily="34" charset="-122"/>
            <a:sym typeface="+mn-ea"/>
          </a:endParaRPr>
        </a:p>
      </dsp:txBody>
      <dsp:txXfrm>
        <a:off x="462947" y="19025"/>
        <a:ext cx="6481254" cy="383760"/>
      </dsp:txXfrm>
    </dsp:sp>
    <dsp:sp modelId="{58B158CB-C1D2-4676-88E6-6B3937A00A96}">
      <dsp:nvSpPr>
        <dsp:cNvPr id="3" name="矩形 2" hidden="1"/>
        <dsp:cNvSpPr/>
      </dsp:nvSpPr>
      <dsp:spPr>
        <a:xfrm>
          <a:off x="0" y="19025"/>
          <a:ext cx="462947" cy="383760"/>
        </a:xfrm>
        <a:prstGeom prst="rect">
          <a:avLst/>
        </a:prstGeom>
      </dsp:spPr>
      <dsp:txXfrm>
        <a:off x="0" y="19025"/>
        <a:ext cx="462947" cy="383760"/>
      </dsp:txXfrm>
    </dsp:sp>
  </dsp:spTree>
</dsp:drawing>
</file>

<file path=ppt/diagrams/drawing4.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7056120" cy="4872355"/>
        <a:chOff x="0" y="0"/>
        <a:chExt cx="7056120" cy="4872355"/>
      </a:xfrm>
    </dsp:grpSpPr>
    <dsp:sp modelId="{80AC1D33-AEDD-4BBB-882D-1BF1EEC730D7}">
      <dsp:nvSpPr>
        <dsp:cNvPr id="12" name="圆角矩形 11"/>
        <dsp:cNvSpPr/>
      </dsp:nvSpPr>
      <dsp:spPr bwMode="white">
        <a:xfrm>
          <a:off x="0" y="0"/>
          <a:ext cx="5644896" cy="1071918"/>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Body>
        <a:bodyPr vert="horz" wrap="square" lIns="156210" tIns="156210" rIns="156210" bIns="156210" anchor="ctr"/>
        <a:lstStyle>
          <a:lvl1pPr algn="l">
            <a:defRPr sz="4100"/>
          </a:lvl1pPr>
          <a:lvl2pPr marL="285750" indent="-285750" algn="l">
            <a:defRPr sz="3100"/>
          </a:lvl2pPr>
          <a:lvl3pPr marL="571500" indent="-285750" algn="l">
            <a:defRPr sz="3100"/>
          </a:lvl3pPr>
          <a:lvl4pPr marL="857250" indent="-285750" algn="l">
            <a:defRPr sz="3100"/>
          </a:lvl4pPr>
          <a:lvl5pPr marL="1143000" indent="-285750" algn="l">
            <a:defRPr sz="3100"/>
          </a:lvl5pPr>
          <a:lvl6pPr marL="1428750" indent="-285750" algn="l">
            <a:defRPr sz="3100"/>
          </a:lvl6pPr>
          <a:lvl7pPr marL="1714500" indent="-285750" algn="l">
            <a:defRPr sz="3100"/>
          </a:lvl7pPr>
          <a:lvl8pPr marL="2000250" indent="-285750" algn="l">
            <a:defRPr sz="3100"/>
          </a:lvl8pPr>
          <a:lvl9pPr marL="2286000" indent="-285750" algn="l">
            <a:defRPr sz="3100"/>
          </a:lvl9pPr>
        </a:lstStyle>
        <a:p>
          <a:pPr lvl="0">
            <a:lnSpc>
              <a:spcPct val="100000"/>
            </a:lnSpc>
            <a:spcBef>
              <a:spcPct val="0"/>
            </a:spcBef>
            <a:spcAft>
              <a:spcPct val="35000"/>
            </a:spcAft>
          </a:pPr>
          <a:r>
            <a:rPr lang="en-US" altLang="zh-CN"/>
            <a:t>1.</a:t>
          </a:r>
          <a:r>
            <a:rPr lang="zh-CN" altLang="en-US"/>
            <a:t>预警发布</a:t>
          </a:r>
          <a:endParaRPr lang="zh-CN" altLang="en-US"/>
        </a:p>
      </dsp:txBody>
      <dsp:txXfrm>
        <a:off x="0" y="0"/>
        <a:ext cx="5644896" cy="1071918"/>
      </dsp:txXfrm>
    </dsp:sp>
    <dsp:sp modelId="{66D4B5DE-A05C-41A1-B95E-1C42A009109E}">
      <dsp:nvSpPr>
        <dsp:cNvPr id="13" name="圆角矩形 12"/>
        <dsp:cNvSpPr/>
      </dsp:nvSpPr>
      <dsp:spPr bwMode="white">
        <a:xfrm>
          <a:off x="472760" y="1266812"/>
          <a:ext cx="5644896" cy="1071918"/>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Body>
        <a:bodyPr vert="horz" wrap="square" lIns="156210" tIns="156210" rIns="156210" bIns="156210" anchor="ctr"/>
        <a:lstStyle>
          <a:lvl1pPr algn="l">
            <a:defRPr sz="4100"/>
          </a:lvl1pPr>
          <a:lvl2pPr marL="285750" indent="-285750" algn="l">
            <a:defRPr sz="3100"/>
          </a:lvl2pPr>
          <a:lvl3pPr marL="571500" indent="-285750" algn="l">
            <a:defRPr sz="3100"/>
          </a:lvl3pPr>
          <a:lvl4pPr marL="857250" indent="-285750" algn="l">
            <a:defRPr sz="3100"/>
          </a:lvl4pPr>
          <a:lvl5pPr marL="1143000" indent="-285750" algn="l">
            <a:defRPr sz="3100"/>
          </a:lvl5pPr>
          <a:lvl6pPr marL="1428750" indent="-285750" algn="l">
            <a:defRPr sz="3100"/>
          </a:lvl6pPr>
          <a:lvl7pPr marL="1714500" indent="-285750" algn="l">
            <a:defRPr sz="3100"/>
          </a:lvl7pPr>
          <a:lvl8pPr marL="2000250" indent="-285750" algn="l">
            <a:defRPr sz="3100"/>
          </a:lvl8pPr>
          <a:lvl9pPr marL="2286000" indent="-285750" algn="l">
            <a:defRPr sz="3100"/>
          </a:lvl9pPr>
        </a:lstStyle>
        <a:p>
          <a:pPr lvl="0">
            <a:lnSpc>
              <a:spcPct val="100000"/>
            </a:lnSpc>
            <a:spcBef>
              <a:spcPct val="0"/>
            </a:spcBef>
            <a:spcAft>
              <a:spcPct val="35000"/>
            </a:spcAft>
          </a:pPr>
          <a:r>
            <a:rPr lang="en-US" altLang="zh-CN">
              <a:sym typeface="+mn-ea"/>
            </a:rPr>
            <a:t>2</a:t>
          </a:r>
          <a:r>
            <a:rPr lang="en-US" altLang="zh-CN">
              <a:sym typeface="+mn-ea"/>
            </a:rPr>
            <a:t>.</a:t>
          </a:r>
          <a:r>
            <a:rPr>
              <a:sym typeface="+mn-ea"/>
            </a:rPr>
            <a:t>预</a:t>
          </a:r>
          <a:r>
            <a:rPr lang="zh-CN" altLang="en-US">
              <a:sym typeface="+mn-ea"/>
            </a:rPr>
            <a:t>警响应</a:t>
          </a:r>
          <a:endParaRPr lang="zh-CN" altLang="en-US"/>
        </a:p>
      </dsp:txBody>
      <dsp:txXfrm>
        <a:off x="472760" y="1266812"/>
        <a:ext cx="5644896" cy="1071918"/>
      </dsp:txXfrm>
    </dsp:sp>
    <dsp:sp modelId="{E002C71E-9B98-4733-A4B4-7BFA88461346}">
      <dsp:nvSpPr>
        <dsp:cNvPr id="14" name="圆角矩形 13"/>
        <dsp:cNvSpPr/>
      </dsp:nvSpPr>
      <dsp:spPr bwMode="white">
        <a:xfrm>
          <a:off x="938464" y="2533625"/>
          <a:ext cx="5644896" cy="1071918"/>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Body>
        <a:bodyPr vert="horz" wrap="square" lIns="156210" tIns="156210" rIns="156210" bIns="156210" anchor="ctr"/>
        <a:lstStyle>
          <a:lvl1pPr algn="l">
            <a:defRPr sz="4100"/>
          </a:lvl1pPr>
          <a:lvl2pPr marL="285750" indent="-285750" algn="l">
            <a:defRPr sz="3100"/>
          </a:lvl2pPr>
          <a:lvl3pPr marL="571500" indent="-285750" algn="l">
            <a:defRPr sz="3100"/>
          </a:lvl3pPr>
          <a:lvl4pPr marL="857250" indent="-285750" algn="l">
            <a:defRPr sz="3100"/>
          </a:lvl4pPr>
          <a:lvl5pPr marL="1143000" indent="-285750" algn="l">
            <a:defRPr sz="3100"/>
          </a:lvl5pPr>
          <a:lvl6pPr marL="1428750" indent="-285750" algn="l">
            <a:defRPr sz="3100"/>
          </a:lvl6pPr>
          <a:lvl7pPr marL="1714500" indent="-285750" algn="l">
            <a:defRPr sz="3100"/>
          </a:lvl7pPr>
          <a:lvl8pPr marL="2000250" indent="-285750" algn="l">
            <a:defRPr sz="3100"/>
          </a:lvl8pPr>
          <a:lvl9pPr marL="2286000" indent="-285750" algn="l">
            <a:defRPr sz="3100"/>
          </a:lvl9pPr>
        </a:lstStyle>
        <a:p>
          <a:pPr lvl="0">
            <a:lnSpc>
              <a:spcPct val="100000"/>
            </a:lnSpc>
            <a:spcBef>
              <a:spcPct val="0"/>
            </a:spcBef>
            <a:spcAft>
              <a:spcPct val="35000"/>
            </a:spcAft>
          </a:pPr>
          <a:r>
            <a:rPr lang="en-US" altLang="zh-CN"/>
            <a:t>3</a:t>
          </a:r>
          <a:r>
            <a:rPr lang="en-US" altLang="zh-CN"/>
            <a:t>.</a:t>
          </a:r>
          <a:r>
            <a:rPr lang="zh-CN" altLang="en-US"/>
            <a:t>协调联动</a:t>
          </a:r>
          <a:endParaRPr lang="zh-CN" altLang="en-US"/>
        </a:p>
      </dsp:txBody>
      <dsp:txXfrm>
        <a:off x="938464" y="2533625"/>
        <a:ext cx="5644896" cy="1071918"/>
      </dsp:txXfrm>
    </dsp:sp>
    <dsp:sp modelId="{61CDA756-87F4-43CC-856C-F644257AC69B}">
      <dsp:nvSpPr>
        <dsp:cNvPr id="15" name="圆角矩形 14"/>
        <dsp:cNvSpPr/>
      </dsp:nvSpPr>
      <dsp:spPr bwMode="white">
        <a:xfrm>
          <a:off x="1411224" y="3800437"/>
          <a:ext cx="5644896" cy="1071918"/>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Body>
        <a:bodyPr vert="horz" wrap="square" lIns="156210" tIns="156210" rIns="156210" bIns="156210" anchor="ctr"/>
        <a:lstStyle>
          <a:lvl1pPr algn="l">
            <a:defRPr sz="4100"/>
          </a:lvl1pPr>
          <a:lvl2pPr marL="285750" indent="-285750" algn="l">
            <a:defRPr sz="3100"/>
          </a:lvl2pPr>
          <a:lvl3pPr marL="571500" indent="-285750" algn="l">
            <a:defRPr sz="3100"/>
          </a:lvl3pPr>
          <a:lvl4pPr marL="857250" indent="-285750" algn="l">
            <a:defRPr sz="3100"/>
          </a:lvl4pPr>
          <a:lvl5pPr marL="1143000" indent="-285750" algn="l">
            <a:defRPr sz="3100"/>
          </a:lvl5pPr>
          <a:lvl6pPr marL="1428750" indent="-285750" algn="l">
            <a:defRPr sz="3100"/>
          </a:lvl6pPr>
          <a:lvl7pPr marL="1714500" indent="-285750" algn="l">
            <a:defRPr sz="3100"/>
          </a:lvl7pPr>
          <a:lvl8pPr marL="2000250" indent="-285750" algn="l">
            <a:defRPr sz="3100"/>
          </a:lvl8pPr>
          <a:lvl9pPr marL="2286000" indent="-285750" algn="l">
            <a:defRPr sz="3100"/>
          </a:lvl9pPr>
        </a:lstStyle>
        <a:p>
          <a:pPr lvl="0">
            <a:lnSpc>
              <a:spcPct val="100000"/>
            </a:lnSpc>
            <a:spcBef>
              <a:spcPct val="0"/>
            </a:spcBef>
            <a:spcAft>
              <a:spcPct val="35000"/>
            </a:spcAft>
          </a:pPr>
          <a:r>
            <a:rPr lang="en-US" altLang="zh-CN"/>
            <a:t>4</a:t>
          </a:r>
          <a:r>
            <a:rPr lang="en-US" altLang="zh-CN"/>
            <a:t>.</a:t>
          </a:r>
          <a:r>
            <a:rPr lang="zh-CN" altLang="en-US"/>
            <a:t>响应调整和结束</a:t>
          </a:r>
          <a:endParaRPr lang="zh-CN" altLang="en-US"/>
        </a:p>
      </dsp:txBody>
      <dsp:txXfrm>
        <a:off x="1411224" y="3800437"/>
        <a:ext cx="5644896" cy="1071918"/>
      </dsp:txXfrm>
    </dsp:sp>
    <dsp:sp modelId="{3D8FEC99-2F41-4403-AAD2-7973C8BE5597}">
      <dsp:nvSpPr>
        <dsp:cNvPr id="16" name="下箭头 15"/>
        <dsp:cNvSpPr/>
      </dsp:nvSpPr>
      <dsp:spPr bwMode="white">
        <a:xfrm>
          <a:off x="4948149" y="820992"/>
          <a:ext cx="696747" cy="696747"/>
        </a:xfrm>
        <a:prstGeom prst="downArrow">
          <a:avLst>
            <a:gd name="adj1" fmla="val 55000"/>
            <a:gd name="adj2" fmla="val 45000"/>
          </a:avLst>
        </a:prstGeom>
      </dsp:spPr>
      <dsp:style>
        <a:lnRef idx="1">
          <a:schemeClr val="accent1">
            <a:alpha val="90000"/>
            <a:tint val="40000"/>
          </a:schemeClr>
        </a:lnRef>
        <a:fillRef idx="1">
          <a:schemeClr val="accent1">
            <a:alpha val="90000"/>
            <a:tint val="40000"/>
          </a:schemeClr>
        </a:fillRef>
        <a:effectRef idx="0">
          <a:scrgbClr r="0" g="0" b="0"/>
        </a:effectRef>
        <a:fontRef idx="minor"/>
      </dsp:style>
      <dsp:txBody>
        <a:bodyPr lIns="36830" tIns="36830" rIns="36830" bIns="36830" anchor="ctr"/>
        <a:lstStyle>
          <a:lvl1pPr algn="ctr">
            <a:defRPr sz="2900"/>
          </a:lvl1pPr>
          <a:lvl2pPr marL="228600" indent="-228600" algn="ctr">
            <a:defRPr sz="2300"/>
          </a:lvl2pPr>
          <a:lvl3pPr marL="457200" indent="-228600" algn="ctr">
            <a:defRPr sz="2300"/>
          </a:lvl3pPr>
          <a:lvl4pPr marL="685800" indent="-228600" algn="ctr">
            <a:defRPr sz="2300"/>
          </a:lvl4pPr>
          <a:lvl5pPr marL="914400" indent="-228600" algn="ctr">
            <a:defRPr sz="2300"/>
          </a:lvl5pPr>
          <a:lvl6pPr marL="1143000" indent="-228600" algn="ctr">
            <a:defRPr sz="2300"/>
          </a:lvl6pPr>
          <a:lvl7pPr marL="1371600" indent="-228600" algn="ctr">
            <a:defRPr sz="2300"/>
          </a:lvl7pPr>
          <a:lvl8pPr marL="1600200" indent="-228600" algn="ctr">
            <a:defRPr sz="2300"/>
          </a:lvl8pPr>
          <a:lvl9pPr marL="1828800" indent="-228600" algn="ctr">
            <a:defRPr sz="2300"/>
          </a:lvl9pPr>
        </a:lstStyle>
        <a:p>
          <a:pPr lvl="0">
            <a:lnSpc>
              <a:spcPct val="100000"/>
            </a:lnSpc>
            <a:spcBef>
              <a:spcPct val="0"/>
            </a:spcBef>
            <a:spcAft>
              <a:spcPct val="35000"/>
            </a:spcAft>
          </a:pPr>
          <a:endParaRPr lang="zh-CN" altLang="en-US">
            <a:solidFill>
              <a:schemeClr val="dk1"/>
            </a:solidFill>
          </a:endParaRPr>
        </a:p>
      </dsp:txBody>
      <dsp:txXfrm>
        <a:off x="4948149" y="820992"/>
        <a:ext cx="696747" cy="696747"/>
      </dsp:txXfrm>
    </dsp:sp>
    <dsp:sp modelId="{DB0FFF1C-EFD4-4A36-A93A-E09057BBB151}">
      <dsp:nvSpPr>
        <dsp:cNvPr id="17" name="下箭头 16"/>
        <dsp:cNvSpPr/>
      </dsp:nvSpPr>
      <dsp:spPr bwMode="white">
        <a:xfrm>
          <a:off x="5420909" y="2087804"/>
          <a:ext cx="696747" cy="696747"/>
        </a:xfrm>
        <a:prstGeom prst="downArrow">
          <a:avLst>
            <a:gd name="adj1" fmla="val 55000"/>
            <a:gd name="adj2" fmla="val 45000"/>
          </a:avLst>
        </a:prstGeom>
      </dsp:spPr>
      <dsp:style>
        <a:lnRef idx="1">
          <a:schemeClr val="accent1">
            <a:alpha val="90000"/>
            <a:tint val="40000"/>
          </a:schemeClr>
        </a:lnRef>
        <a:fillRef idx="1">
          <a:schemeClr val="accent1">
            <a:alpha val="90000"/>
            <a:tint val="40000"/>
          </a:schemeClr>
        </a:fillRef>
        <a:effectRef idx="0">
          <a:scrgbClr r="0" g="0" b="0"/>
        </a:effectRef>
        <a:fontRef idx="minor"/>
      </dsp:style>
      <dsp:txBody>
        <a:bodyPr lIns="36830" tIns="36830" rIns="36830" bIns="36830" anchor="ctr"/>
        <a:lstStyle>
          <a:lvl1pPr algn="ctr">
            <a:defRPr sz="2900"/>
          </a:lvl1pPr>
          <a:lvl2pPr marL="228600" indent="-228600" algn="ctr">
            <a:defRPr sz="2300"/>
          </a:lvl2pPr>
          <a:lvl3pPr marL="457200" indent="-228600" algn="ctr">
            <a:defRPr sz="2300"/>
          </a:lvl3pPr>
          <a:lvl4pPr marL="685800" indent="-228600" algn="ctr">
            <a:defRPr sz="2300"/>
          </a:lvl4pPr>
          <a:lvl5pPr marL="914400" indent="-228600" algn="ctr">
            <a:defRPr sz="2300"/>
          </a:lvl5pPr>
          <a:lvl6pPr marL="1143000" indent="-228600" algn="ctr">
            <a:defRPr sz="2300"/>
          </a:lvl6pPr>
          <a:lvl7pPr marL="1371600" indent="-228600" algn="ctr">
            <a:defRPr sz="2300"/>
          </a:lvl7pPr>
          <a:lvl8pPr marL="1600200" indent="-228600" algn="ctr">
            <a:defRPr sz="2300"/>
          </a:lvl8pPr>
          <a:lvl9pPr marL="1828800" indent="-228600" algn="ctr">
            <a:defRPr sz="2300"/>
          </a:lvl9pPr>
        </a:lstStyle>
        <a:p>
          <a:pPr lvl="0">
            <a:lnSpc>
              <a:spcPct val="100000"/>
            </a:lnSpc>
            <a:spcBef>
              <a:spcPct val="0"/>
            </a:spcBef>
            <a:spcAft>
              <a:spcPct val="35000"/>
            </a:spcAft>
          </a:pPr>
          <a:endParaRPr>
            <a:solidFill>
              <a:schemeClr val="dk1"/>
            </a:solidFill>
          </a:endParaRPr>
        </a:p>
      </dsp:txBody>
      <dsp:txXfrm>
        <a:off x="5420909" y="2087804"/>
        <a:ext cx="696747" cy="696747"/>
      </dsp:txXfrm>
    </dsp:sp>
    <dsp:sp modelId="{BD2A8E54-4892-4138-90A1-E222373DC8C8}">
      <dsp:nvSpPr>
        <dsp:cNvPr id="18" name="下箭头 17"/>
        <dsp:cNvSpPr/>
      </dsp:nvSpPr>
      <dsp:spPr bwMode="white">
        <a:xfrm>
          <a:off x="5886613" y="3354616"/>
          <a:ext cx="696747" cy="696747"/>
        </a:xfrm>
        <a:prstGeom prst="downArrow">
          <a:avLst>
            <a:gd name="adj1" fmla="val 55000"/>
            <a:gd name="adj2" fmla="val 45000"/>
          </a:avLst>
        </a:prstGeom>
      </dsp:spPr>
      <dsp:style>
        <a:lnRef idx="1">
          <a:schemeClr val="accent1">
            <a:alpha val="90000"/>
            <a:tint val="40000"/>
          </a:schemeClr>
        </a:lnRef>
        <a:fillRef idx="1">
          <a:schemeClr val="accent1">
            <a:alpha val="90000"/>
            <a:tint val="40000"/>
          </a:schemeClr>
        </a:fillRef>
        <a:effectRef idx="0">
          <a:scrgbClr r="0" g="0" b="0"/>
        </a:effectRef>
        <a:fontRef idx="minor"/>
      </dsp:style>
      <dsp:txBody>
        <a:bodyPr lIns="36830" tIns="36830" rIns="36830" bIns="36830" anchor="ctr"/>
        <a:lstStyle>
          <a:lvl1pPr algn="ctr">
            <a:defRPr sz="2900"/>
          </a:lvl1pPr>
          <a:lvl2pPr marL="228600" indent="-228600" algn="ctr">
            <a:defRPr sz="2300"/>
          </a:lvl2pPr>
          <a:lvl3pPr marL="457200" indent="-228600" algn="ctr">
            <a:defRPr sz="2300"/>
          </a:lvl3pPr>
          <a:lvl4pPr marL="685800" indent="-228600" algn="ctr">
            <a:defRPr sz="2300"/>
          </a:lvl4pPr>
          <a:lvl5pPr marL="914400" indent="-228600" algn="ctr">
            <a:defRPr sz="2300"/>
          </a:lvl5pPr>
          <a:lvl6pPr marL="1143000" indent="-228600" algn="ctr">
            <a:defRPr sz="2300"/>
          </a:lvl6pPr>
          <a:lvl7pPr marL="1371600" indent="-228600" algn="ctr">
            <a:defRPr sz="2300"/>
          </a:lvl7pPr>
          <a:lvl8pPr marL="1600200" indent="-228600" algn="ctr">
            <a:defRPr sz="2300"/>
          </a:lvl8pPr>
          <a:lvl9pPr marL="1828800" indent="-228600" algn="ctr">
            <a:defRPr sz="2300"/>
          </a:lvl9pPr>
        </a:lstStyle>
        <a:p>
          <a:pPr lvl="0">
            <a:lnSpc>
              <a:spcPct val="100000"/>
            </a:lnSpc>
            <a:spcBef>
              <a:spcPct val="0"/>
            </a:spcBef>
            <a:spcAft>
              <a:spcPct val="35000"/>
            </a:spcAft>
          </a:pPr>
          <a:endParaRPr lang="zh-CN" altLang="en-US">
            <a:solidFill>
              <a:schemeClr val="dk1"/>
            </a:solidFill>
          </a:endParaRPr>
        </a:p>
      </dsp:txBody>
      <dsp:txXfrm>
        <a:off x="5886613" y="3354616"/>
        <a:ext cx="696747" cy="696747"/>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rSet qsTypeId="urn:microsoft.com/office/officeart/2005/8/quickstyle/simple5"/>
        </dgm:pt>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rSet qsTypeId="urn:microsoft.com/office/officeart/2005/8/quickstyle/simple5"/>
        </dgm:pt>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rSet qsTypeId="urn:microsoft.com/office/officeart/2005/8/quickstyle/simple5"/>
        </dgm:pt>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rSet qsTypeId="urn:microsoft.com/office/officeart/2005/8/quickstyle/simple5"/>
        </dgm:pt>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alignNode1">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1">
        <a:scrgbClr r="0" g="0" b="0"/>
      </a:effectRef>
      <a:fontRef idx="minor"/>
    </dgm:style>
  </dgm:styleLbl>
  <dgm:styleLbl name="bg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callout">
    <dgm:scene3d>
      <a:camera prst="orthographicFront"/>
      <a:lightRig rig="threePt" dir="t"/>
    </dgm:scene3d>
    <dgm:txPr/>
    <dgm:style>
      <a:lnRef idx="1">
        <a:scrgbClr r="0" g="0" b="0"/>
      </a:lnRef>
      <a:fillRef idx="2">
        <a:scrgbClr r="0" g="0" b="0"/>
      </a:fillRef>
      <a:effectRef idx="1">
        <a:scrgbClr r="0" g="0" b="0"/>
      </a:effectRef>
      <a:fontRef idx="minor"/>
    </dgm:style>
  </dgm:styleLbl>
  <dgm:styleLbl name="con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1">
        <a:scrgbClr r="0" g="0" b="0"/>
      </a:effectRef>
      <a:fontRef idx="minor"/>
    </dgm:style>
  </dgm:styleLbl>
  <dgm:styleLbl name="fgAcc0">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fg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solid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1">
        <a:scrgbClr r="0" g="0" b="0"/>
      </a:lnRef>
      <a:fillRef idx="2">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页眉占位符 1"/>
          <p:cNvSpPr>
            <a:spLocks noGrp="1" noChangeArrowheads="1"/>
          </p:cNvSpPr>
          <p:nvPr>
            <p:ph type="hdr" sz="quarter" idx="4294967295"/>
          </p:nvPr>
        </p:nvSpPr>
        <p:spPr bwMode="auto">
          <a:xfrm>
            <a:off x="0" y="0"/>
            <a:ext cx="2971800" cy="457200"/>
          </a:xfrm>
          <a:prstGeom prst="rect">
            <a:avLst/>
          </a:prstGeom>
          <a:noFill/>
          <a:ln>
            <a:noFill/>
          </a:ln>
        </p:spPr>
        <p:txBody>
          <a:bodyPr vert="horz" wrap="square" lIns="91440" tIns="45720" rIns="91440" bIns="45720" numCol="1" anchor="t" anchorCtr="0" compatLnSpc="1"/>
          <a:lstStyle>
            <a:lvl1pPr defTabSz="1089025">
              <a:buFont typeface="Arial" panose="020B0604020202020204" pitchFamily="34" charset="0"/>
              <a:buNone/>
              <a:defRPr sz="1200"/>
            </a:lvl1pPr>
          </a:lstStyle>
          <a:p>
            <a:pPr marL="0" marR="0" lvl="0" indent="0" algn="l" defTabSz="1089025"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endParaRPr>
          </a:p>
        </p:txBody>
      </p:sp>
      <p:sp>
        <p:nvSpPr>
          <p:cNvPr id="2051" name="日期占位符 2"/>
          <p:cNvSpPr>
            <a:spLocks noGrp="1" noChangeArrowheads="1"/>
          </p:cNvSpPr>
          <p:nvPr>
            <p:ph type="dt" idx="9"/>
          </p:nvPr>
        </p:nvSpPr>
        <p:spPr bwMode="auto">
          <a:xfrm>
            <a:off x="3884613" y="0"/>
            <a:ext cx="2971800" cy="457200"/>
          </a:xfrm>
          <a:prstGeom prst="rect">
            <a:avLst/>
          </a:prstGeom>
          <a:noFill/>
          <a:ln>
            <a:noFill/>
          </a:ln>
        </p:spPr>
        <p:txBody>
          <a:bodyPr vert="horz" wrap="square" lIns="91440" tIns="45720" rIns="91440" bIns="45720" numCol="1" anchor="t" anchorCtr="0" compatLnSpc="1"/>
          <a:lstStyle>
            <a:lvl1pPr algn="r" defTabSz="1089025">
              <a:buFont typeface="Arial" panose="020B0604020202020204" pitchFamily="34" charset="0"/>
              <a:buNone/>
              <a:defRPr sz="1200"/>
            </a:lvl1pPr>
          </a:lstStyle>
          <a:p>
            <a:pPr marL="0" marR="0" lvl="0" indent="0" algn="r" defTabSz="1089025"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endParaRPr>
          </a:p>
        </p:txBody>
      </p:sp>
      <p:sp>
        <p:nvSpPr>
          <p:cNvPr id="21508" name="幻灯片图像占位符 3"/>
          <p:cNvSpPr>
            <a:spLocks noGrp="1" noRot="1" noChangeAspect="1"/>
          </p:cNvSpPr>
          <p:nvPr>
            <p:ph type="sldImg"/>
          </p:nvPr>
        </p:nvSpPr>
        <p:spPr>
          <a:xfrm>
            <a:off x="382588" y="685800"/>
            <a:ext cx="6092825" cy="3429000"/>
          </a:xfrm>
          <a:prstGeom prst="rect">
            <a:avLst/>
          </a:prstGeom>
          <a:noFill/>
          <a:ln w="9525">
            <a:noFill/>
          </a:ln>
        </p:spPr>
      </p:sp>
      <p:sp>
        <p:nvSpPr>
          <p:cNvPr id="2053" name="备注占位符 4"/>
          <p:cNvSpPr>
            <a:spLocks noGrp="1" noRot="1" noChangeArrowheads="1"/>
          </p:cNvSpPr>
          <p:nvPr>
            <p:ph type="body" sz="quarter" idx="19"/>
          </p:nvPr>
        </p:nvSpPr>
        <p:spPr bwMode="auto">
          <a:xfrm>
            <a:off x="685800" y="4343400"/>
            <a:ext cx="5486400" cy="4114800"/>
          </a:xfrm>
          <a:prstGeom prst="rect">
            <a:avLst/>
          </a:prstGeom>
          <a:noFill/>
          <a:ln>
            <a:noFill/>
          </a:ln>
        </p:spPr>
        <p:txBody>
          <a:bodyPr vert="horz" wrap="square" lIns="91440" tIns="45720" rIns="91440" bIns="45720" numCol="1" anchor="ctr"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rPr>
              <a:t>单击此处编辑母版文本样式</a:t>
            </a:r>
            <a:endParaRPr kumimoji="0" lang="zh-CN" altLang="en-US"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endParaRPr>
          </a:p>
          <a:p>
            <a:pPr marL="45593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rPr>
              <a:t>第二级</a:t>
            </a:r>
            <a:endParaRPr kumimoji="0" lang="zh-CN" altLang="en-US"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endParaRPr>
          </a:p>
          <a:p>
            <a:pPr marL="91313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rPr>
              <a:t>第三级</a:t>
            </a:r>
            <a:endParaRPr kumimoji="0" lang="zh-CN" altLang="en-US"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endParaRPr>
          </a:p>
          <a:p>
            <a:pPr marL="137033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rPr>
              <a:t>第四级</a:t>
            </a:r>
            <a:endParaRPr kumimoji="0" lang="zh-CN" altLang="en-US"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endParaRPr>
          </a:p>
          <a:p>
            <a:pPr marL="182753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rPr>
              <a:t>第五级</a:t>
            </a:r>
            <a:endParaRPr kumimoji="0" lang="zh-CN" altLang="en-US"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endParaRPr>
          </a:p>
        </p:txBody>
      </p:sp>
      <p:sp>
        <p:nvSpPr>
          <p:cNvPr id="2054" name="页脚占位符 5"/>
          <p:cNvSpPr>
            <a:spLocks noGrp="1" noChangeArrowheads="1"/>
          </p:cNvSpPr>
          <p:nvPr>
            <p:ph type="ftr" sz="quarter" idx="29"/>
          </p:nvPr>
        </p:nvSpPr>
        <p:spPr bwMode="auto">
          <a:xfrm>
            <a:off x="0" y="8685213"/>
            <a:ext cx="2971800" cy="457200"/>
          </a:xfrm>
          <a:prstGeom prst="rect">
            <a:avLst/>
          </a:prstGeom>
          <a:noFill/>
          <a:ln>
            <a:noFill/>
          </a:ln>
        </p:spPr>
        <p:txBody>
          <a:bodyPr vert="horz" wrap="square" lIns="91440" tIns="45720" rIns="91440" bIns="45720" numCol="1" anchor="b" anchorCtr="0" compatLnSpc="1"/>
          <a:lstStyle>
            <a:lvl1pPr defTabSz="1089025">
              <a:buFont typeface="Arial" panose="020B0604020202020204" pitchFamily="34" charset="0"/>
              <a:buNone/>
              <a:defRPr sz="1200"/>
            </a:lvl1pPr>
          </a:lstStyle>
          <a:p>
            <a:pPr marL="0" marR="0" lvl="0" indent="0" algn="l" defTabSz="1089025"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endParaRPr>
          </a:p>
        </p:txBody>
      </p:sp>
      <p:sp>
        <p:nvSpPr>
          <p:cNvPr id="2055" name="灯片编号占位符 6"/>
          <p:cNvSpPr>
            <a:spLocks noGrp="1" noChangeArrowheads="1"/>
          </p:cNvSpPr>
          <p:nvPr>
            <p:ph type="sldNum" sz="quarter" idx="39"/>
          </p:nvPr>
        </p:nvSpPr>
        <p:spPr bwMode="auto">
          <a:xfrm>
            <a:off x="3884613" y="8685213"/>
            <a:ext cx="2971800" cy="457200"/>
          </a:xfrm>
          <a:prstGeom prst="rect">
            <a:avLst/>
          </a:prstGeom>
          <a:noFill/>
          <a:ln>
            <a:noFill/>
          </a:ln>
        </p:spPr>
        <p:txBody>
          <a:bodyPr vert="horz" wrap="square" lIns="91440" tIns="45720" rIns="91440" bIns="45720" numCol="1" anchor="b" anchorCtr="0" compatLnSpc="1"/>
          <a:lstStyle/>
          <a:p>
            <a:pPr lvl="0" algn="r" eaLnBrk="1" hangingPunct="1"/>
            <a:fld id="{9A0DB2DC-4C9A-4742-B13C-FB6460FD3503}" type="slidenum">
              <a:rPr lang="zh-CN" altLang="en-US" sz="1200" dirty="0"/>
            </a:fld>
            <a:endParaRPr lang="zh-CN" altLang="en-US" sz="1200"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1pPr>
    <a:lvl2pPr marL="45593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2pPr>
    <a:lvl3pPr marL="91313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3pPr>
    <a:lvl4pPr marL="137033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4pPr>
    <a:lvl5pPr marL="182753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幻灯片图像占位符 1"/>
          <p:cNvSpPr>
            <a:spLocks noGrp="1" noRot="1" noChangeAspect="1" noTextEdit="1"/>
          </p:cNvSpPr>
          <p:nvPr>
            <p:ph type="sldImg"/>
          </p:nvPr>
        </p:nvSpPr>
        <p:spPr/>
      </p:sp>
      <p:sp>
        <p:nvSpPr>
          <p:cNvPr id="22531" name="备注占位符 2"/>
          <p:cNvSpPr>
            <a:spLocks noGrp="1"/>
          </p:cNvSpPr>
          <p:nvPr>
            <p:ph type="body"/>
          </p:nvPr>
        </p:nvSpPr>
        <p:spPr/>
        <p:txBody>
          <a:bodyPr wrap="square" lIns="91440" tIns="45720" rIns="91440" bIns="45720" anchor="ctr"/>
          <a:lstStyle/>
          <a:p>
            <a:pPr lvl="0"/>
            <a:endParaRPr lang="zh-CN" altLang="en-US" dirty="0"/>
          </a:p>
        </p:txBody>
      </p:sp>
      <p:sp>
        <p:nvSpPr>
          <p:cNvPr id="22532" name="灯片编号占位符 3"/>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zh-CN" altLang="en-US" sz="1200" dirty="0"/>
            </a:fld>
            <a:endParaRPr lang="zh-CN" altLang="en-US" sz="1200"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幻灯片图像占位符 1"/>
          <p:cNvSpPr>
            <a:spLocks noGrp="1" noRot="1" noChangeAspect="1" noTextEdit="1"/>
          </p:cNvSpPr>
          <p:nvPr>
            <p:ph type="sldImg"/>
          </p:nvPr>
        </p:nvSpPr>
        <p:spPr/>
      </p:sp>
      <p:sp>
        <p:nvSpPr>
          <p:cNvPr id="22531" name="备注占位符 2"/>
          <p:cNvSpPr>
            <a:spLocks noGrp="1"/>
          </p:cNvSpPr>
          <p:nvPr>
            <p:ph type="body"/>
          </p:nvPr>
        </p:nvSpPr>
        <p:spPr/>
        <p:txBody>
          <a:bodyPr wrap="square" lIns="91440" tIns="45720" rIns="91440" bIns="45720" anchor="ctr"/>
          <a:lstStyle/>
          <a:p>
            <a:pPr lvl="0"/>
            <a:endParaRPr lang="zh-CN" altLang="en-US" dirty="0"/>
          </a:p>
        </p:txBody>
      </p:sp>
      <p:sp>
        <p:nvSpPr>
          <p:cNvPr id="22532" name="灯片编号占位符 3"/>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zh-CN" altLang="en-US" sz="1200" dirty="0"/>
            </a:fld>
            <a:endParaRPr lang="zh-CN" altLang="en-US" sz="1200"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幻灯片图像占位符 1"/>
          <p:cNvSpPr>
            <a:spLocks noGrp="1" noRot="1" noChangeAspect="1" noTextEdit="1"/>
          </p:cNvSpPr>
          <p:nvPr>
            <p:ph type="sldImg"/>
          </p:nvPr>
        </p:nvSpPr>
        <p:spPr/>
      </p:sp>
      <p:sp>
        <p:nvSpPr>
          <p:cNvPr id="22531" name="备注占位符 2"/>
          <p:cNvSpPr>
            <a:spLocks noGrp="1"/>
          </p:cNvSpPr>
          <p:nvPr>
            <p:ph type="body"/>
          </p:nvPr>
        </p:nvSpPr>
        <p:spPr/>
        <p:txBody>
          <a:bodyPr wrap="square" lIns="91440" tIns="45720" rIns="91440" bIns="45720" anchor="ctr"/>
          <a:lstStyle/>
          <a:p>
            <a:pPr lvl="0"/>
            <a:endParaRPr lang="zh-CN" altLang="en-US" dirty="0"/>
          </a:p>
        </p:txBody>
      </p:sp>
      <p:sp>
        <p:nvSpPr>
          <p:cNvPr id="22532" name="灯片编号占位符 3"/>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zh-CN" altLang="en-US" sz="1200" dirty="0"/>
            </a:fld>
            <a:endParaRPr lang="zh-CN" altLang="en-US" sz="1200"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幻灯片图像占位符 1"/>
          <p:cNvSpPr>
            <a:spLocks noGrp="1" noRot="1" noChangeAspect="1" noTextEdit="1"/>
          </p:cNvSpPr>
          <p:nvPr>
            <p:ph type="sldImg"/>
          </p:nvPr>
        </p:nvSpPr>
        <p:spPr/>
      </p:sp>
      <p:sp>
        <p:nvSpPr>
          <p:cNvPr id="22531" name="备注占位符 2"/>
          <p:cNvSpPr>
            <a:spLocks noGrp="1"/>
          </p:cNvSpPr>
          <p:nvPr>
            <p:ph type="body"/>
          </p:nvPr>
        </p:nvSpPr>
        <p:spPr/>
        <p:txBody>
          <a:bodyPr wrap="square" lIns="91440" tIns="45720" rIns="91440" bIns="45720" anchor="ctr"/>
          <a:lstStyle/>
          <a:p>
            <a:pPr lvl="0"/>
            <a:endParaRPr lang="zh-CN" altLang="en-US" dirty="0"/>
          </a:p>
        </p:txBody>
      </p:sp>
      <p:sp>
        <p:nvSpPr>
          <p:cNvPr id="22532" name="灯片编号占位符 3"/>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zh-CN" altLang="en-US" sz="1200" dirty="0"/>
            </a:fld>
            <a:endParaRPr lang="zh-CN" altLang="en-US" sz="1200"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幻灯片图像占位符 1"/>
          <p:cNvSpPr>
            <a:spLocks noGrp="1" noRot="1" noChangeAspect="1" noTextEdit="1"/>
          </p:cNvSpPr>
          <p:nvPr>
            <p:ph type="sldImg"/>
          </p:nvPr>
        </p:nvSpPr>
        <p:spPr/>
      </p:sp>
      <p:sp>
        <p:nvSpPr>
          <p:cNvPr id="22531" name="备注占位符 2"/>
          <p:cNvSpPr>
            <a:spLocks noGrp="1"/>
          </p:cNvSpPr>
          <p:nvPr>
            <p:ph type="body"/>
          </p:nvPr>
        </p:nvSpPr>
        <p:spPr/>
        <p:txBody>
          <a:bodyPr wrap="square" lIns="91440" tIns="45720" rIns="91440" bIns="45720" anchor="ctr"/>
          <a:lstStyle/>
          <a:p>
            <a:pPr lvl="0"/>
            <a:endParaRPr lang="zh-CN" altLang="en-US" dirty="0"/>
          </a:p>
        </p:txBody>
      </p:sp>
      <p:sp>
        <p:nvSpPr>
          <p:cNvPr id="22532" name="灯片编号占位符 3"/>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zh-CN" altLang="en-US" sz="1200" dirty="0"/>
            </a:fld>
            <a:endParaRPr lang="zh-CN" altLang="en-US" sz="1200"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幻灯片图像占位符 1"/>
          <p:cNvSpPr>
            <a:spLocks noGrp="1" noRot="1" noChangeAspect="1" noTextEdit="1"/>
          </p:cNvSpPr>
          <p:nvPr>
            <p:ph type="sldImg"/>
          </p:nvPr>
        </p:nvSpPr>
        <p:spPr/>
      </p:sp>
      <p:sp>
        <p:nvSpPr>
          <p:cNvPr id="22531" name="备注占位符 2"/>
          <p:cNvSpPr>
            <a:spLocks noGrp="1"/>
          </p:cNvSpPr>
          <p:nvPr>
            <p:ph type="body"/>
          </p:nvPr>
        </p:nvSpPr>
        <p:spPr/>
        <p:txBody>
          <a:bodyPr wrap="square" lIns="91440" tIns="45720" rIns="91440" bIns="45720" anchor="ctr"/>
          <a:lstStyle/>
          <a:p>
            <a:pPr lvl="0"/>
            <a:endParaRPr lang="zh-CN" altLang="en-US" dirty="0"/>
          </a:p>
        </p:txBody>
      </p:sp>
      <p:sp>
        <p:nvSpPr>
          <p:cNvPr id="22532" name="灯片编号占位符 3"/>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zh-CN" altLang="en-US" sz="1200" dirty="0"/>
            </a:fld>
            <a:endParaRPr lang="zh-CN" altLang="en-US" sz="12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幻灯片图像占位符 1"/>
          <p:cNvSpPr>
            <a:spLocks noGrp="1" noRot="1" noChangeAspect="1" noTextEdit="1"/>
          </p:cNvSpPr>
          <p:nvPr>
            <p:ph type="sldImg"/>
          </p:nvPr>
        </p:nvSpPr>
        <p:spPr/>
      </p:sp>
      <p:sp>
        <p:nvSpPr>
          <p:cNvPr id="22531" name="备注占位符 2"/>
          <p:cNvSpPr>
            <a:spLocks noGrp="1"/>
          </p:cNvSpPr>
          <p:nvPr>
            <p:ph type="body"/>
          </p:nvPr>
        </p:nvSpPr>
        <p:spPr/>
        <p:txBody>
          <a:bodyPr wrap="square" lIns="91440" tIns="45720" rIns="91440" bIns="45720" anchor="ctr"/>
          <a:lstStyle/>
          <a:p>
            <a:pPr lvl="0"/>
            <a:endParaRPr lang="zh-CN" altLang="en-US" dirty="0"/>
          </a:p>
        </p:txBody>
      </p:sp>
      <p:sp>
        <p:nvSpPr>
          <p:cNvPr id="22532" name="灯片编号占位符 3"/>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zh-CN" altLang="en-US" sz="1200" dirty="0"/>
            </a:fld>
            <a:endParaRPr lang="zh-CN" altLang="en-US" sz="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幻灯片图像占位符 1"/>
          <p:cNvSpPr>
            <a:spLocks noGrp="1" noRot="1" noChangeAspect="1" noTextEdit="1"/>
          </p:cNvSpPr>
          <p:nvPr>
            <p:ph type="sldImg"/>
          </p:nvPr>
        </p:nvSpPr>
        <p:spPr/>
      </p:sp>
      <p:sp>
        <p:nvSpPr>
          <p:cNvPr id="22531" name="备注占位符 2"/>
          <p:cNvSpPr>
            <a:spLocks noGrp="1"/>
          </p:cNvSpPr>
          <p:nvPr>
            <p:ph type="body"/>
          </p:nvPr>
        </p:nvSpPr>
        <p:spPr/>
        <p:txBody>
          <a:bodyPr wrap="square" lIns="91440" tIns="45720" rIns="91440" bIns="45720" anchor="ctr"/>
          <a:lstStyle/>
          <a:p>
            <a:pPr lvl="0"/>
            <a:endParaRPr lang="zh-CN" altLang="en-US" dirty="0"/>
          </a:p>
        </p:txBody>
      </p:sp>
      <p:sp>
        <p:nvSpPr>
          <p:cNvPr id="22532" name="灯片编号占位符 3"/>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zh-CN" altLang="en-US" sz="1200" dirty="0"/>
            </a:fld>
            <a:endParaRPr lang="zh-CN" altLang="en-US" sz="120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幻灯片图像占位符 1"/>
          <p:cNvSpPr>
            <a:spLocks noGrp="1" noRot="1" noChangeAspect="1" noTextEdit="1"/>
          </p:cNvSpPr>
          <p:nvPr>
            <p:ph type="sldImg"/>
          </p:nvPr>
        </p:nvSpPr>
        <p:spPr/>
      </p:sp>
      <p:sp>
        <p:nvSpPr>
          <p:cNvPr id="22531" name="备注占位符 2"/>
          <p:cNvSpPr>
            <a:spLocks noGrp="1"/>
          </p:cNvSpPr>
          <p:nvPr>
            <p:ph type="body"/>
          </p:nvPr>
        </p:nvSpPr>
        <p:spPr/>
        <p:txBody>
          <a:bodyPr wrap="square" lIns="91440" tIns="45720" rIns="91440" bIns="45720" anchor="ctr"/>
          <a:lstStyle/>
          <a:p>
            <a:pPr lvl="0"/>
            <a:endParaRPr lang="zh-CN" altLang="en-US" dirty="0"/>
          </a:p>
        </p:txBody>
      </p:sp>
      <p:sp>
        <p:nvSpPr>
          <p:cNvPr id="22532" name="灯片编号占位符 3"/>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zh-CN" altLang="en-US" sz="1200" dirty="0"/>
            </a:fld>
            <a:endParaRPr lang="zh-CN" altLang="en-US" sz="120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幻灯片图像占位符 1"/>
          <p:cNvSpPr>
            <a:spLocks noGrp="1" noRot="1" noChangeAspect="1" noTextEdit="1"/>
          </p:cNvSpPr>
          <p:nvPr>
            <p:ph type="sldImg"/>
          </p:nvPr>
        </p:nvSpPr>
        <p:spPr/>
      </p:sp>
      <p:sp>
        <p:nvSpPr>
          <p:cNvPr id="22531" name="备注占位符 2"/>
          <p:cNvSpPr>
            <a:spLocks noGrp="1"/>
          </p:cNvSpPr>
          <p:nvPr>
            <p:ph type="body"/>
          </p:nvPr>
        </p:nvSpPr>
        <p:spPr/>
        <p:txBody>
          <a:bodyPr wrap="square" lIns="91440" tIns="45720" rIns="91440" bIns="45720" anchor="ctr"/>
          <a:lstStyle/>
          <a:p>
            <a:pPr lvl="0"/>
            <a:endParaRPr lang="zh-CN" altLang="en-US" dirty="0"/>
          </a:p>
        </p:txBody>
      </p:sp>
      <p:sp>
        <p:nvSpPr>
          <p:cNvPr id="22532" name="灯片编号占位符 3"/>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zh-CN" altLang="en-US" sz="1200" dirty="0"/>
            </a:fld>
            <a:endParaRPr lang="zh-CN" altLang="en-US" sz="120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幻灯片图像占位符 1"/>
          <p:cNvSpPr>
            <a:spLocks noGrp="1" noRot="1" noChangeAspect="1" noTextEdit="1"/>
          </p:cNvSpPr>
          <p:nvPr>
            <p:ph type="sldImg"/>
          </p:nvPr>
        </p:nvSpPr>
        <p:spPr/>
      </p:sp>
      <p:sp>
        <p:nvSpPr>
          <p:cNvPr id="22531" name="备注占位符 2"/>
          <p:cNvSpPr>
            <a:spLocks noGrp="1"/>
          </p:cNvSpPr>
          <p:nvPr>
            <p:ph type="body"/>
          </p:nvPr>
        </p:nvSpPr>
        <p:spPr/>
        <p:txBody>
          <a:bodyPr wrap="square" lIns="91440" tIns="45720" rIns="91440" bIns="45720" anchor="ctr"/>
          <a:lstStyle/>
          <a:p>
            <a:pPr lvl="0"/>
            <a:endParaRPr lang="zh-CN" altLang="en-US" dirty="0"/>
          </a:p>
        </p:txBody>
      </p:sp>
      <p:sp>
        <p:nvSpPr>
          <p:cNvPr id="22532" name="灯片编号占位符 3"/>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zh-CN" altLang="en-US" sz="1200" dirty="0"/>
            </a:fld>
            <a:endParaRPr lang="zh-CN" altLang="en-US" sz="12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幻灯片图像占位符 1"/>
          <p:cNvSpPr>
            <a:spLocks noGrp="1" noRot="1" noChangeAspect="1" noTextEdit="1"/>
          </p:cNvSpPr>
          <p:nvPr>
            <p:ph type="sldImg"/>
          </p:nvPr>
        </p:nvSpPr>
        <p:spPr/>
      </p:sp>
      <p:sp>
        <p:nvSpPr>
          <p:cNvPr id="22531" name="备注占位符 2"/>
          <p:cNvSpPr>
            <a:spLocks noGrp="1"/>
          </p:cNvSpPr>
          <p:nvPr>
            <p:ph type="body"/>
          </p:nvPr>
        </p:nvSpPr>
        <p:spPr/>
        <p:txBody>
          <a:bodyPr wrap="square" lIns="91440" tIns="45720" rIns="91440" bIns="45720" anchor="ctr"/>
          <a:lstStyle/>
          <a:p>
            <a:pPr lvl="0"/>
            <a:endParaRPr lang="zh-CN" altLang="en-US" dirty="0"/>
          </a:p>
        </p:txBody>
      </p:sp>
      <p:sp>
        <p:nvSpPr>
          <p:cNvPr id="22532" name="灯片编号占位符 3"/>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zh-CN" altLang="en-US" sz="1200" dirty="0"/>
            </a:fld>
            <a:endParaRPr lang="zh-CN" altLang="en-US" sz="1200"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幻灯片图像占位符 1"/>
          <p:cNvSpPr>
            <a:spLocks noGrp="1" noRot="1" noChangeAspect="1" noTextEdit="1"/>
          </p:cNvSpPr>
          <p:nvPr>
            <p:ph type="sldImg"/>
          </p:nvPr>
        </p:nvSpPr>
        <p:spPr/>
      </p:sp>
      <p:sp>
        <p:nvSpPr>
          <p:cNvPr id="22531" name="备注占位符 2"/>
          <p:cNvSpPr>
            <a:spLocks noGrp="1"/>
          </p:cNvSpPr>
          <p:nvPr>
            <p:ph type="body"/>
          </p:nvPr>
        </p:nvSpPr>
        <p:spPr/>
        <p:txBody>
          <a:bodyPr wrap="square" lIns="91440" tIns="45720" rIns="91440" bIns="45720" anchor="ctr"/>
          <a:lstStyle/>
          <a:p>
            <a:pPr lvl="0"/>
            <a:endParaRPr lang="zh-CN" altLang="en-US" dirty="0"/>
          </a:p>
        </p:txBody>
      </p:sp>
      <p:sp>
        <p:nvSpPr>
          <p:cNvPr id="22532" name="灯片编号占位符 3"/>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zh-CN" altLang="en-US" sz="1200" dirty="0"/>
            </a:fld>
            <a:endParaRPr lang="zh-CN" altLang="en-US" sz="1200"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幻灯片图像占位符 1"/>
          <p:cNvSpPr>
            <a:spLocks noGrp="1" noRot="1" noChangeAspect="1" noTextEdit="1"/>
          </p:cNvSpPr>
          <p:nvPr>
            <p:ph type="sldImg"/>
          </p:nvPr>
        </p:nvSpPr>
        <p:spPr/>
      </p:sp>
      <p:sp>
        <p:nvSpPr>
          <p:cNvPr id="22531" name="备注占位符 2"/>
          <p:cNvSpPr>
            <a:spLocks noGrp="1"/>
          </p:cNvSpPr>
          <p:nvPr>
            <p:ph type="body"/>
          </p:nvPr>
        </p:nvSpPr>
        <p:spPr/>
        <p:txBody>
          <a:bodyPr wrap="square" lIns="91440" tIns="45720" rIns="91440" bIns="45720" anchor="ctr"/>
          <a:lstStyle/>
          <a:p>
            <a:pPr lvl="0"/>
            <a:endParaRPr lang="zh-CN" altLang="en-US" dirty="0"/>
          </a:p>
        </p:txBody>
      </p:sp>
      <p:sp>
        <p:nvSpPr>
          <p:cNvPr id="22532" name="灯片编号占位符 3"/>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zh-CN" altLang="en-US" sz="1200" dirty="0"/>
            </a:fld>
            <a:endParaRPr lang="zh-CN" alt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5"/>
            <a:ext cx="10361613" cy="1471613"/>
          </a:xfrm>
          <a:prstGeom prst="rect">
            <a:avLst/>
          </a:prstGeom>
        </p:spPr>
        <p:txBody>
          <a:bodyPr/>
          <a:lstStyle/>
          <a:p>
            <a:r>
              <a:rPr lang="zh-CN" altLang="en-US" noProof="1"/>
              <a:t>单击此处编辑母版标题样式</a:t>
            </a:r>
            <a:endParaRPr lang="zh-CN" altLang="en-US" noProof="1"/>
          </a:p>
        </p:txBody>
      </p:sp>
      <p:sp>
        <p:nvSpPr>
          <p:cNvPr id="3" name="副标题 2"/>
          <p:cNvSpPr>
            <a:spLocks noGrp="1"/>
          </p:cNvSpPr>
          <p:nvPr>
            <p:ph type="subTitle" idx="1"/>
          </p:nvPr>
        </p:nvSpPr>
        <p:spPr>
          <a:xfrm>
            <a:off x="1828800" y="3887788"/>
            <a:ext cx="8532813"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noProof="1"/>
              <a:t>单击此处编辑母版副标题样式</a:t>
            </a:r>
            <a:endParaRPr lang="zh-CN" altLang="en-US" noProof="1"/>
          </a:p>
        </p:txBody>
      </p:sp>
    </p:spTree>
  </p:cSld>
  <p:clrMapOvr>
    <a:masterClrMapping/>
  </p:clrMapOvr>
  <p:transition spd="slow" advTm="600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1213" cy="1143000"/>
          </a:xfrm>
          <a:prstGeom prst="rect">
            <a:avLst/>
          </a:prstGeom>
        </p:spPr>
        <p:txBody>
          <a:bodyPr/>
          <a:lstStyle/>
          <a:p>
            <a:r>
              <a:rPr lang="zh-CN" altLang="en-US" noProof="1"/>
              <a:t>单击此处编辑母版标题样式</a:t>
            </a:r>
            <a:endParaRPr lang="zh-CN" altLang="en-US" noProof="1"/>
          </a:p>
        </p:txBody>
      </p:sp>
      <p:sp>
        <p:nvSpPr>
          <p:cNvPr id="3" name="竖排文字占位符 2"/>
          <p:cNvSpPr>
            <a:spLocks noGrp="1"/>
          </p:cNvSpPr>
          <p:nvPr>
            <p:ph type="body" orient="vert" idx="1"/>
          </p:nvPr>
        </p:nvSpPr>
        <p:spPr>
          <a:xfrm>
            <a:off x="609600" y="1600200"/>
            <a:ext cx="10971213" cy="4527550"/>
          </a:xfrm>
          <a:prstGeom prst="rect">
            <a:avLst/>
          </a:prstGeom>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Tree>
  </p:cSld>
  <p:clrMapOvr>
    <a:masterClrMapping/>
  </p:clrMapOvr>
  <p:transition spd="slow" advTm="600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8"/>
            <a:ext cx="2741613" cy="5853112"/>
          </a:xfrm>
          <a:prstGeom prst="rect">
            <a:avLst/>
          </a:prstGeom>
        </p:spPr>
        <p:txBody>
          <a:bodyPr vert="eaVert"/>
          <a:lstStyle/>
          <a:p>
            <a:r>
              <a:rPr lang="zh-CN" altLang="en-US" noProof="1"/>
              <a:t>单击此处编辑母版标题样式</a:t>
            </a:r>
            <a:endParaRPr lang="zh-CN" altLang="en-US" noProof="1"/>
          </a:p>
        </p:txBody>
      </p:sp>
      <p:sp>
        <p:nvSpPr>
          <p:cNvPr id="3" name="竖排文字占位符 2"/>
          <p:cNvSpPr>
            <a:spLocks noGrp="1"/>
          </p:cNvSpPr>
          <p:nvPr>
            <p:ph type="body" orient="vert" idx="1"/>
          </p:nvPr>
        </p:nvSpPr>
        <p:spPr>
          <a:xfrm>
            <a:off x="609600" y="274638"/>
            <a:ext cx="8077200" cy="5853112"/>
          </a:xfrm>
          <a:prstGeom prst="rect">
            <a:avLst/>
          </a:prstGeom>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Tree>
  </p:cSld>
  <p:clrMapOvr>
    <a:masterClrMapping/>
  </p:clrMapOvr>
  <p:transition spd="slow" advTm="600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1213" cy="1143000"/>
          </a:xfrm>
          <a:prstGeom prst="rect">
            <a:avLst/>
          </a:prstGeom>
        </p:spPr>
        <p:txBody>
          <a:bodyPr/>
          <a:lstStyle/>
          <a:p>
            <a:r>
              <a:rPr lang="zh-CN" altLang="en-US" noProof="1"/>
              <a:t>单击此处编辑母版标题样式</a:t>
            </a:r>
            <a:endParaRPr lang="zh-CN" altLang="en-US" noProof="1"/>
          </a:p>
        </p:txBody>
      </p:sp>
      <p:sp>
        <p:nvSpPr>
          <p:cNvPr id="3" name="内容占位符 2"/>
          <p:cNvSpPr>
            <a:spLocks noGrp="1"/>
          </p:cNvSpPr>
          <p:nvPr>
            <p:ph idx="1"/>
          </p:nvPr>
        </p:nvSpPr>
        <p:spPr>
          <a:xfrm>
            <a:off x="609600" y="1600200"/>
            <a:ext cx="10971213" cy="4527550"/>
          </a:xfrm>
          <a:prstGeom prst="rect">
            <a:avLst/>
          </a:prstGeo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Tree>
  </p:cSld>
  <p:clrMapOvr>
    <a:masterClrMapping/>
  </p:clrMapOvr>
  <p:transition spd="slow" advTm="600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613" y="4408488"/>
            <a:ext cx="10361612" cy="1362075"/>
          </a:xfrm>
          <a:prstGeom prst="rect">
            <a:avLst/>
          </a:prstGeom>
        </p:spPr>
        <p:txBody>
          <a:bodyPr anchor="t"/>
          <a:lstStyle>
            <a:lvl1pPr algn="l">
              <a:defRPr sz="4000" b="1" cap="all"/>
            </a:lvl1p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963613" y="2906713"/>
            <a:ext cx="10361612" cy="1501775"/>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noProof="1"/>
              <a:t>单击此处编辑母版文本样式</a:t>
            </a:r>
            <a:endParaRPr lang="zh-CN" altLang="en-US" noProof="1"/>
          </a:p>
        </p:txBody>
      </p:sp>
    </p:spTree>
  </p:cSld>
  <p:clrMapOvr>
    <a:masterClrMapping/>
  </p:clrMapOvr>
  <p:transition spd="slow" advTm="600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1213" cy="1143000"/>
          </a:xfrm>
          <a:prstGeom prst="rect">
            <a:avLst/>
          </a:prstGeom>
        </p:spPr>
        <p:txBody>
          <a:bodyPr/>
          <a:lstStyle/>
          <a:p>
            <a:r>
              <a:rPr lang="zh-CN" altLang="en-US" noProof="1"/>
              <a:t>单击此处编辑母版标题样式</a:t>
            </a:r>
            <a:endParaRPr lang="zh-CN" altLang="en-US" noProof="1"/>
          </a:p>
        </p:txBody>
      </p:sp>
      <p:sp>
        <p:nvSpPr>
          <p:cNvPr id="3" name="内容占位符 2"/>
          <p:cNvSpPr>
            <a:spLocks noGrp="1"/>
          </p:cNvSpPr>
          <p:nvPr>
            <p:ph sz="half" idx="1"/>
          </p:nvPr>
        </p:nvSpPr>
        <p:spPr>
          <a:xfrm>
            <a:off x="609600" y="1600200"/>
            <a:ext cx="5408613" cy="452755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内容占位符 3"/>
          <p:cNvSpPr>
            <a:spLocks noGrp="1"/>
          </p:cNvSpPr>
          <p:nvPr>
            <p:ph sz="half" idx="2"/>
          </p:nvPr>
        </p:nvSpPr>
        <p:spPr>
          <a:xfrm>
            <a:off x="6170613" y="1600200"/>
            <a:ext cx="5410200" cy="452755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Tree>
  </p:cSld>
  <p:clrMapOvr>
    <a:masterClrMapping/>
  </p:clrMapOvr>
  <p:transition spd="slow" advTm="600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1213" cy="1143000"/>
          </a:xfrm>
          <a:prstGeom prst="rect">
            <a:avLst/>
          </a:prstGeom>
        </p:spPr>
        <p:txBody>
          <a:bodyPr/>
          <a:lstStyle>
            <a:lvl1pPr>
              <a:defRPr/>
            </a:lvl1p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609600" y="1535113"/>
            <a:ext cx="53863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4" name="内容占位符 3"/>
          <p:cNvSpPr>
            <a:spLocks noGrp="1"/>
          </p:cNvSpPr>
          <p:nvPr>
            <p:ph sz="half" idx="2"/>
          </p:nvPr>
        </p:nvSpPr>
        <p:spPr>
          <a:xfrm>
            <a:off x="609600" y="2174875"/>
            <a:ext cx="5386388" cy="39528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文本占位符 4"/>
          <p:cNvSpPr>
            <a:spLocks noGrp="1"/>
          </p:cNvSpPr>
          <p:nvPr>
            <p:ph type="body" sz="quarter" idx="3"/>
          </p:nvPr>
        </p:nvSpPr>
        <p:spPr>
          <a:xfrm>
            <a:off x="6192838" y="1535113"/>
            <a:ext cx="53879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6" name="内容占位符 5"/>
          <p:cNvSpPr>
            <a:spLocks noGrp="1"/>
          </p:cNvSpPr>
          <p:nvPr>
            <p:ph sz="quarter" idx="4"/>
          </p:nvPr>
        </p:nvSpPr>
        <p:spPr>
          <a:xfrm>
            <a:off x="6192838" y="2174875"/>
            <a:ext cx="5387975" cy="39528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Tree>
  </p:cSld>
  <p:clrMapOvr>
    <a:masterClrMapping/>
  </p:clrMapOvr>
  <p:transition spd="slow" advTm="600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1213" cy="1143000"/>
          </a:xfrm>
          <a:prstGeom prst="rect">
            <a:avLst/>
          </a:prstGeom>
        </p:spPr>
        <p:txBody>
          <a:bodyPr/>
          <a:lstStyle/>
          <a:p>
            <a:r>
              <a:rPr lang="zh-CN" altLang="en-US" noProof="1"/>
              <a:t>单击此处编辑母版标题样式</a:t>
            </a:r>
            <a:endParaRPr lang="zh-CN" altLang="en-US" noProof="1"/>
          </a:p>
        </p:txBody>
      </p:sp>
    </p:spTree>
  </p:cSld>
  <p:clrMapOvr>
    <a:masterClrMapping/>
  </p:clrMapOvr>
  <p:transition spd="slow" advTm="600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spd="slow" advTm="600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0"/>
            <a:ext cx="4010025" cy="1162050"/>
          </a:xfrm>
          <a:prstGeom prst="rect">
            <a:avLst/>
          </a:prstGeom>
        </p:spPr>
        <p:txBody>
          <a:bodyPr anchor="b"/>
          <a:lstStyle>
            <a:lvl1pPr algn="l">
              <a:defRPr sz="2000" b="1"/>
            </a:lvl1pPr>
          </a:lstStyle>
          <a:p>
            <a:r>
              <a:rPr lang="zh-CN" altLang="en-US" noProof="1"/>
              <a:t>单击此处编辑母版标题样式</a:t>
            </a:r>
            <a:endParaRPr lang="zh-CN" altLang="en-US" noProof="1"/>
          </a:p>
        </p:txBody>
      </p:sp>
      <p:sp>
        <p:nvSpPr>
          <p:cNvPr id="3" name="内容占位符 2"/>
          <p:cNvSpPr>
            <a:spLocks noGrp="1"/>
          </p:cNvSpPr>
          <p:nvPr>
            <p:ph idx="1"/>
          </p:nvPr>
        </p:nvSpPr>
        <p:spPr>
          <a:xfrm>
            <a:off x="4765675" y="273050"/>
            <a:ext cx="6815138" cy="5854700"/>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文本占位符 3"/>
          <p:cNvSpPr>
            <a:spLocks noGrp="1"/>
          </p:cNvSpPr>
          <p:nvPr>
            <p:ph type="body" sz="half" idx="2"/>
          </p:nvPr>
        </p:nvSpPr>
        <p:spPr>
          <a:xfrm>
            <a:off x="609600" y="1435100"/>
            <a:ext cx="4010025" cy="469265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单击此处编辑母版文本样式</a:t>
            </a:r>
            <a:endParaRPr lang="zh-CN" altLang="en-US" noProof="1"/>
          </a:p>
        </p:txBody>
      </p:sp>
    </p:spTree>
  </p:cSld>
  <p:clrMapOvr>
    <a:masterClrMapping/>
  </p:clrMapOvr>
  <p:transition spd="slow" advTm="600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188" y="4802188"/>
            <a:ext cx="7315200" cy="566737"/>
          </a:xfrm>
          <a:prstGeom prst="rect">
            <a:avLst/>
          </a:prstGeom>
        </p:spPr>
        <p:txBody>
          <a:bodyPr anchor="b"/>
          <a:lstStyle>
            <a:lvl1pPr algn="l">
              <a:defRPr sz="2000" b="1"/>
            </a:lvl1pPr>
          </a:lstStyle>
          <a:p>
            <a:r>
              <a:rPr lang="zh-CN" altLang="en-US" noProof="1"/>
              <a:t>单击此处编辑母版标题样式</a:t>
            </a:r>
            <a:endParaRPr lang="zh-CN" altLang="en-US" noProof="1"/>
          </a:p>
        </p:txBody>
      </p:sp>
      <p:sp>
        <p:nvSpPr>
          <p:cNvPr id="3" name="图片占位符 2"/>
          <p:cNvSpPr>
            <a:spLocks noGrp="1"/>
          </p:cNvSpPr>
          <p:nvPr>
            <p:ph type="pic" idx="1"/>
          </p:nvPr>
        </p:nvSpPr>
        <p:spPr>
          <a:xfrm>
            <a:off x="2389188" y="612775"/>
            <a:ext cx="7315200" cy="411638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108585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2389188" y="5368925"/>
            <a:ext cx="7315200" cy="8048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单击此处编辑母版文本样式</a:t>
            </a:r>
            <a:endParaRPr lang="zh-CN" altLang="en-US" noProof="1"/>
          </a:p>
        </p:txBody>
      </p:sp>
    </p:spTree>
  </p:cSld>
  <p:clrMapOvr>
    <a:masterClrMapping/>
  </p:clrMapOvr>
  <p:transition spd="slow" advTm="600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image" Target="../media/image3.png"/><Relationship Id="rId13" Type="http://schemas.openxmlformats.org/officeDocument/2006/relationships/image" Target="../media/image2.png"/><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2" cstate="print"/>
          <a:stretch>
            <a:fillRect/>
          </a:stretch>
        </a:blipFill>
        <a:effectLst/>
      </p:bgPr>
    </p:bg>
    <p:spTree>
      <p:nvGrpSpPr>
        <p:cNvPr id="1" name=""/>
        <p:cNvGrpSpPr/>
        <p:nvPr/>
      </p:nvGrpSpPr>
      <p:grpSpPr>
        <a:xfrm>
          <a:off x="0" y="0"/>
          <a:ext cx="0" cy="0"/>
          <a:chOff x="0" y="0"/>
          <a:chExt cx="0" cy="0"/>
        </a:xfrm>
      </p:grpSpPr>
      <p:sp>
        <p:nvSpPr>
          <p:cNvPr id="1026" name="矩形 1"/>
          <p:cNvSpPr/>
          <p:nvPr userDrawn="1"/>
        </p:nvSpPr>
        <p:spPr>
          <a:xfrm>
            <a:off x="1619250" y="836613"/>
            <a:ext cx="10572750" cy="179387"/>
          </a:xfrm>
          <a:prstGeom prst="rect">
            <a:avLst/>
          </a:prstGeom>
          <a:solidFill>
            <a:srgbClr val="C7C7C7"/>
          </a:solidFill>
          <a:ln w="9525">
            <a:noFill/>
          </a:ln>
        </p:spPr>
        <p:txBody>
          <a:bodyPr lIns="91399" tIns="45699" rIns="91399" bIns="45699" anchor="ctr"/>
          <a:lstStyle/>
          <a:p>
            <a:pPr lvl="0" algn="ctr" defTabSz="1089025" eaLnBrk="1" hangingPunct="1"/>
            <a:endParaRPr lang="zh-CN" altLang="en-US" sz="2100" dirty="0">
              <a:solidFill>
                <a:srgbClr val="FFFFFF"/>
              </a:solidFill>
              <a:latin typeface="Calibri" panose="020F0502020204030204" pitchFamily="34" charset="0"/>
            </a:endParaRPr>
          </a:p>
        </p:txBody>
      </p:sp>
      <p:sp>
        <p:nvSpPr>
          <p:cNvPr id="1027" name="矩形 2"/>
          <p:cNvSpPr/>
          <p:nvPr userDrawn="1"/>
        </p:nvSpPr>
        <p:spPr>
          <a:xfrm>
            <a:off x="0" y="836613"/>
            <a:ext cx="1776413" cy="179387"/>
          </a:xfrm>
          <a:prstGeom prst="rect">
            <a:avLst/>
          </a:prstGeom>
          <a:solidFill>
            <a:srgbClr val="005E5F"/>
          </a:solidFill>
          <a:ln w="9525">
            <a:noFill/>
          </a:ln>
        </p:spPr>
        <p:txBody>
          <a:bodyPr lIns="91399" tIns="45699" rIns="91399" bIns="45699" anchor="ctr"/>
          <a:lstStyle/>
          <a:p>
            <a:pPr lvl="0" algn="ctr" defTabSz="1089025" eaLnBrk="1" hangingPunct="1"/>
            <a:endParaRPr lang="zh-CN" altLang="en-US" sz="2100" dirty="0">
              <a:solidFill>
                <a:srgbClr val="FFFFFF"/>
              </a:solidFill>
              <a:latin typeface="Calibri" panose="020F0502020204030204" pitchFamily="34" charset="0"/>
            </a:endParaRPr>
          </a:p>
        </p:txBody>
      </p:sp>
      <p:pic>
        <p:nvPicPr>
          <p:cNvPr id="1028" name="组合 3"/>
          <p:cNvPicPr>
            <a:picLocks noGrp="1" noChangeAspect="1"/>
          </p:cNvPicPr>
          <p:nvPr userDrawn="1"/>
        </p:nvPicPr>
        <p:blipFill>
          <a:blip r:embed="rId13" cstate="print"/>
          <a:stretch>
            <a:fillRect/>
          </a:stretch>
        </p:blipFill>
        <p:spPr>
          <a:xfrm>
            <a:off x="11207750" y="6237288"/>
            <a:ext cx="984250" cy="609600"/>
          </a:xfrm>
          <a:prstGeom prst="rect">
            <a:avLst/>
          </a:prstGeom>
          <a:noFill/>
          <a:ln w="9525">
            <a:noFill/>
          </a:ln>
        </p:spPr>
      </p:pic>
      <p:sp>
        <p:nvSpPr>
          <p:cNvPr id="1029" name="TextBox 15"/>
          <p:cNvSpPr txBox="1">
            <a:spLocks noChangeArrowheads="1"/>
          </p:cNvSpPr>
          <p:nvPr userDrawn="1"/>
        </p:nvSpPr>
        <p:spPr bwMode="auto">
          <a:xfrm>
            <a:off x="11207750" y="6272213"/>
            <a:ext cx="671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9" tIns="45699" rIns="91399" bIns="45699">
            <a:spAutoFit/>
          </a:bodyPr>
          <a:lstStyle/>
          <a:p>
            <a:pPr lvl="0" algn="ctr" eaLnBrk="1" hangingPunct="1"/>
            <a:fld id="{9A0DB2DC-4C9A-4742-B13C-FB6460FD3503}" type="slidenum">
              <a:rPr lang="zh-CN" altLang="en-US" sz="1800" dirty="0">
                <a:solidFill>
                  <a:srgbClr val="262626"/>
                </a:solidFill>
                <a:latin typeface="微软雅黑" panose="020B0503020204020204" pitchFamily="34" charset="-122"/>
                <a:ea typeface="微软雅黑" panose="020B0503020204020204" pitchFamily="34" charset="-122"/>
              </a:rPr>
            </a:fld>
            <a:r>
              <a:rPr lang="en-US" altLang="zh-CN" sz="1800" dirty="0">
                <a:solidFill>
                  <a:srgbClr val="262626"/>
                </a:solidFill>
                <a:latin typeface="微软雅黑" panose="020B0503020204020204" pitchFamily="34" charset="-122"/>
                <a:ea typeface="微软雅黑" panose="020B0503020204020204" pitchFamily="34" charset="-122"/>
              </a:rPr>
              <a:t> </a:t>
            </a:r>
            <a:endParaRPr lang="en-US" altLang="zh-CN" sz="1800" dirty="0">
              <a:solidFill>
                <a:srgbClr val="262626"/>
              </a:solidFill>
              <a:latin typeface="微软雅黑" panose="020B0503020204020204" pitchFamily="34" charset="-122"/>
              <a:ea typeface="微软雅黑" panose="020B0503020204020204" pitchFamily="34" charset="-122"/>
            </a:endParaRPr>
          </a:p>
        </p:txBody>
      </p:sp>
      <p:pic>
        <p:nvPicPr>
          <p:cNvPr id="1030" name="Picture 2" descr="D:\PPT~综合PPT-新\全国五百强\29+多\111.png"/>
          <p:cNvPicPr>
            <a:picLocks noChangeAspect="1"/>
          </p:cNvPicPr>
          <p:nvPr userDrawn="1"/>
        </p:nvPicPr>
        <p:blipFill>
          <a:blip r:embed="rId14" cstate="print"/>
          <a:srcRect r="50423"/>
          <a:stretch>
            <a:fillRect/>
          </a:stretch>
        </p:blipFill>
        <p:spPr>
          <a:xfrm>
            <a:off x="9883055" y="227534"/>
            <a:ext cx="1784200" cy="461963"/>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advTm="6000"/>
  <p:hf sldNum="0" hdr="0" ftr="0" dt="0"/>
  <p:txStyles>
    <p:titleStyle>
      <a:lvl1pPr algn="ctr" defTabSz="1085850" rtl="0" eaLnBrk="0" fontAlgn="base" hangingPunct="0">
        <a:spcBef>
          <a:spcPct val="0"/>
        </a:spcBef>
        <a:spcAft>
          <a:spcPct val="0"/>
        </a:spcAft>
        <a:defRPr sz="5200">
          <a:solidFill>
            <a:schemeClr val="tx1"/>
          </a:solidFill>
          <a:latin typeface="+mj-lt"/>
          <a:ea typeface="+mj-ea"/>
          <a:cs typeface="+mj-cs"/>
        </a:defRPr>
      </a:lvl1pPr>
      <a:lvl2pPr algn="ctr" defTabSz="1085850" rtl="0" eaLnBrk="0" fontAlgn="base" hangingPunct="0">
        <a:spcBef>
          <a:spcPct val="0"/>
        </a:spcBef>
        <a:spcAft>
          <a:spcPct val="0"/>
        </a:spcAft>
        <a:defRPr sz="5200">
          <a:solidFill>
            <a:schemeClr val="tx1"/>
          </a:solidFill>
          <a:latin typeface="Calibri" panose="020F0502020204030204" pitchFamily="34" charset="0"/>
          <a:ea typeface="宋体" panose="02010600030101010101" pitchFamily="2" charset="-122"/>
        </a:defRPr>
      </a:lvl2pPr>
      <a:lvl3pPr algn="ctr" defTabSz="1085850" rtl="0" eaLnBrk="0" fontAlgn="base" hangingPunct="0">
        <a:spcBef>
          <a:spcPct val="0"/>
        </a:spcBef>
        <a:spcAft>
          <a:spcPct val="0"/>
        </a:spcAft>
        <a:defRPr sz="5200">
          <a:solidFill>
            <a:schemeClr val="tx1"/>
          </a:solidFill>
          <a:latin typeface="Calibri" panose="020F0502020204030204" pitchFamily="34" charset="0"/>
          <a:ea typeface="宋体" panose="02010600030101010101" pitchFamily="2" charset="-122"/>
        </a:defRPr>
      </a:lvl3pPr>
      <a:lvl4pPr algn="ctr" defTabSz="1085850" rtl="0" eaLnBrk="0" fontAlgn="base" hangingPunct="0">
        <a:spcBef>
          <a:spcPct val="0"/>
        </a:spcBef>
        <a:spcAft>
          <a:spcPct val="0"/>
        </a:spcAft>
        <a:defRPr sz="5200">
          <a:solidFill>
            <a:schemeClr val="tx1"/>
          </a:solidFill>
          <a:latin typeface="Calibri" panose="020F0502020204030204" pitchFamily="34" charset="0"/>
          <a:ea typeface="宋体" panose="02010600030101010101" pitchFamily="2" charset="-122"/>
        </a:defRPr>
      </a:lvl4pPr>
      <a:lvl5pPr algn="ctr" defTabSz="1085850" rtl="0" eaLnBrk="0" fontAlgn="base" hangingPunct="0">
        <a:spcBef>
          <a:spcPct val="0"/>
        </a:spcBef>
        <a:spcAft>
          <a:spcPct val="0"/>
        </a:spcAft>
        <a:defRPr sz="5200">
          <a:solidFill>
            <a:schemeClr val="tx1"/>
          </a:solidFill>
          <a:latin typeface="Calibri" panose="020F0502020204030204" pitchFamily="34" charset="0"/>
          <a:ea typeface="宋体" panose="02010600030101010101" pitchFamily="2" charset="-122"/>
        </a:defRPr>
      </a:lvl5pPr>
      <a:lvl6pPr marL="457200" algn="ctr" defTabSz="1085850" rtl="0" eaLnBrk="0" fontAlgn="base" hangingPunct="0">
        <a:spcBef>
          <a:spcPct val="0"/>
        </a:spcBef>
        <a:spcAft>
          <a:spcPct val="0"/>
        </a:spcAft>
        <a:defRPr sz="5200">
          <a:solidFill>
            <a:schemeClr val="tx1"/>
          </a:solidFill>
          <a:latin typeface="Calibri" panose="020F0502020204030204" pitchFamily="34" charset="0"/>
          <a:ea typeface="宋体" panose="02010600030101010101" pitchFamily="2" charset="-122"/>
        </a:defRPr>
      </a:lvl6pPr>
      <a:lvl7pPr marL="914400" algn="ctr" defTabSz="1085850" rtl="0" eaLnBrk="0" fontAlgn="base" hangingPunct="0">
        <a:spcBef>
          <a:spcPct val="0"/>
        </a:spcBef>
        <a:spcAft>
          <a:spcPct val="0"/>
        </a:spcAft>
        <a:defRPr sz="5200">
          <a:solidFill>
            <a:schemeClr val="tx1"/>
          </a:solidFill>
          <a:latin typeface="Calibri" panose="020F0502020204030204" pitchFamily="34" charset="0"/>
          <a:ea typeface="宋体" panose="02010600030101010101" pitchFamily="2" charset="-122"/>
        </a:defRPr>
      </a:lvl7pPr>
      <a:lvl8pPr marL="1371600" algn="ctr" defTabSz="1085850" rtl="0" eaLnBrk="0" fontAlgn="base" hangingPunct="0">
        <a:spcBef>
          <a:spcPct val="0"/>
        </a:spcBef>
        <a:spcAft>
          <a:spcPct val="0"/>
        </a:spcAft>
        <a:defRPr sz="5200">
          <a:solidFill>
            <a:schemeClr val="tx1"/>
          </a:solidFill>
          <a:latin typeface="Calibri" panose="020F0502020204030204" pitchFamily="34" charset="0"/>
          <a:ea typeface="宋体" panose="02010600030101010101" pitchFamily="2" charset="-122"/>
        </a:defRPr>
      </a:lvl8pPr>
      <a:lvl9pPr marL="1828800" algn="ctr" defTabSz="1085850" rtl="0" eaLnBrk="0" fontAlgn="base" hangingPunct="0">
        <a:spcBef>
          <a:spcPct val="0"/>
        </a:spcBef>
        <a:spcAft>
          <a:spcPct val="0"/>
        </a:spcAft>
        <a:defRPr sz="5200">
          <a:solidFill>
            <a:schemeClr val="tx1"/>
          </a:solidFill>
          <a:latin typeface="Calibri" panose="020F0502020204030204" pitchFamily="34" charset="0"/>
          <a:ea typeface="宋体" panose="02010600030101010101" pitchFamily="2" charset="-122"/>
        </a:defRPr>
      </a:lvl9pPr>
    </p:titleStyle>
    <p:bodyStyle>
      <a:lvl1pPr marL="406400" indent="-406400" algn="l" defTabSz="1085850" rtl="0" eaLnBrk="0" fontAlgn="base" hangingPunct="0">
        <a:spcBef>
          <a:spcPct val="20000"/>
        </a:spcBef>
        <a:spcAft>
          <a:spcPct val="0"/>
        </a:spcAft>
        <a:buFont typeface="Arial" panose="020B0604020202020204" pitchFamily="34" charset="0"/>
        <a:buChar char="•"/>
        <a:defRPr sz="3800">
          <a:solidFill>
            <a:schemeClr val="tx1"/>
          </a:solidFill>
          <a:latin typeface="+mn-lt"/>
          <a:ea typeface="+mn-ea"/>
          <a:cs typeface="+mn-cs"/>
        </a:defRPr>
      </a:lvl1pPr>
      <a:lvl2pPr marL="882650" indent="-338455" algn="l" defTabSz="1085850" rtl="0" eaLnBrk="0" fontAlgn="base" hangingPunct="0">
        <a:spcBef>
          <a:spcPct val="20000"/>
        </a:spcBef>
        <a:spcAft>
          <a:spcPct val="0"/>
        </a:spcAft>
        <a:buFont typeface="Arial" panose="020B0604020202020204" pitchFamily="34" charset="0"/>
        <a:buChar char="–"/>
        <a:defRPr sz="3300">
          <a:solidFill>
            <a:schemeClr val="tx1"/>
          </a:solidFill>
          <a:latin typeface="+mn-lt"/>
          <a:ea typeface="+mn-ea"/>
        </a:defRPr>
      </a:lvl2pPr>
      <a:lvl3pPr marL="1358900" indent="-269875" algn="l" defTabSz="1085850" rtl="0" eaLnBrk="0" fontAlgn="base" hangingPunct="0">
        <a:spcBef>
          <a:spcPct val="20000"/>
        </a:spcBef>
        <a:spcAft>
          <a:spcPct val="0"/>
        </a:spcAft>
        <a:buFont typeface="Arial" panose="020B0604020202020204" pitchFamily="34" charset="0"/>
        <a:buChar char="•"/>
        <a:defRPr sz="2900">
          <a:solidFill>
            <a:schemeClr val="tx1"/>
          </a:solidFill>
          <a:latin typeface="+mn-lt"/>
          <a:ea typeface="+mn-ea"/>
        </a:defRPr>
      </a:lvl3pPr>
      <a:lvl4pPr marL="1901825" indent="-268605" algn="l" defTabSz="1085850"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defRPr>
      </a:lvl4pPr>
      <a:lvl5pPr marL="2444750" indent="-268605" algn="l" defTabSz="1085850"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defRPr>
      </a:lvl5pPr>
      <a:lvl6pPr marL="2901950" indent="-268605" algn="l" defTabSz="1085850"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defRPr>
      </a:lvl6pPr>
      <a:lvl7pPr marL="3359150" indent="-268605" algn="l" defTabSz="1085850"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defRPr>
      </a:lvl7pPr>
      <a:lvl8pPr marL="3816350" indent="-268605" algn="l" defTabSz="1085850"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defRPr>
      </a:lvl8pPr>
      <a:lvl9pPr marL="4273550" indent="-268605" algn="l" defTabSz="1085850"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xml"/><Relationship Id="rId1" Type="http://schemas.openxmlformats.org/officeDocument/2006/relationships/image" Target="../media/image4.jpeg"/></Relationships>
</file>

<file path=ppt/slides/_rels/slide10.xml.rels><?xml version="1.0" encoding="UTF-8" standalone="yes"?>
<Relationships xmlns="http://schemas.openxmlformats.org/package/2006/relationships"><Relationship Id="rId8" Type="http://schemas.openxmlformats.org/officeDocument/2006/relationships/notesSlide" Target="../notesSlides/notesSlide9.xml"/><Relationship Id="rId7"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image" Target="../media/image8.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xml"/><Relationship Id="rId1" Type="http://schemas.openxmlformats.org/officeDocument/2006/relationships/image" Target="../media/image4.jpeg"/></Relationships>
</file>

<file path=ppt/slides/_rels/slide2.xml.rels><?xml version="1.0" encoding="UTF-8" standalone="yes"?>
<Relationships xmlns="http://schemas.openxmlformats.org/package/2006/relationships"><Relationship Id="rId9" Type="http://schemas.openxmlformats.org/officeDocument/2006/relationships/diagramColors" Target="../diagrams/colors2.xml"/><Relationship Id="rId8" Type="http://schemas.openxmlformats.org/officeDocument/2006/relationships/diagramQuickStyle" Target="../diagrams/quickStyle2.xml"/><Relationship Id="rId7" Type="http://schemas.openxmlformats.org/officeDocument/2006/relationships/diagramLayout" Target="../diagrams/layout2.xml"/><Relationship Id="rId6" Type="http://schemas.openxmlformats.org/officeDocument/2006/relationships/diagramData" Target="../diagrams/data2.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7" Type="http://schemas.openxmlformats.org/officeDocument/2006/relationships/notesSlide" Target="../notesSlides/notesSlide1.xml"/><Relationship Id="rId16" Type="http://schemas.openxmlformats.org/officeDocument/2006/relationships/slideLayout" Target="../slideLayouts/slideLayout7.xml"/><Relationship Id="rId15" Type="http://schemas.microsoft.com/office/2007/relationships/diagramDrawing" Target="../diagrams/drawing3.xml"/><Relationship Id="rId14" Type="http://schemas.openxmlformats.org/officeDocument/2006/relationships/diagramColors" Target="../diagrams/colors3.xml"/><Relationship Id="rId13" Type="http://schemas.openxmlformats.org/officeDocument/2006/relationships/diagramQuickStyle" Target="../diagrams/quickStyle3.xml"/><Relationship Id="rId12" Type="http://schemas.openxmlformats.org/officeDocument/2006/relationships/diagramLayout" Target="../diagrams/layout3.xml"/><Relationship Id="rId11" Type="http://schemas.openxmlformats.org/officeDocument/2006/relationships/diagramData" Target="../diagrams/data3.xml"/><Relationship Id="rId10" Type="http://schemas.microsoft.com/office/2007/relationships/diagramDrawing" Target="../diagrams/drawing2.xml"/><Relationship Id="rId1"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7.xml"/><Relationship Id="rId2" Type="http://schemas.openxmlformats.org/officeDocument/2006/relationships/image" Target="../media/image5.jpeg"/><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5" Type="http://schemas.openxmlformats.org/officeDocument/2006/relationships/notesSlide" Target="../notesSlides/notesSlide3.xml"/><Relationship Id="rId4" Type="http://schemas.openxmlformats.org/officeDocument/2006/relationships/slideLayout" Target="../slideLayouts/slideLayout7.xml"/><Relationship Id="rId3" Type="http://schemas.openxmlformats.org/officeDocument/2006/relationships/image" Target="../media/image6.jpeg"/><Relationship Id="rId2" Type="http://schemas.openxmlformats.org/officeDocument/2006/relationships/tags" Target="../tags/tag4.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image" Target="../media/image7.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0">
          <a:blip r:embed="rId1" cstate="print"/>
          <a:stretch>
            <a:fillRect/>
          </a:stretch>
        </a:blipFill>
        <a:effectLst/>
      </p:bgPr>
    </p:bg>
    <p:spTree>
      <p:nvGrpSpPr>
        <p:cNvPr id="1" name=""/>
        <p:cNvGrpSpPr/>
        <p:nvPr/>
      </p:nvGrpSpPr>
      <p:grpSpPr>
        <a:xfrm>
          <a:off x="0" y="0"/>
          <a:ext cx="0" cy="0"/>
          <a:chOff x="0" y="0"/>
          <a:chExt cx="0" cy="0"/>
        </a:xfrm>
      </p:grpSpPr>
      <p:sp>
        <p:nvSpPr>
          <p:cNvPr id="3074" name="矩形 3"/>
          <p:cNvSpPr/>
          <p:nvPr/>
        </p:nvSpPr>
        <p:spPr>
          <a:xfrm>
            <a:off x="-97790" y="1125220"/>
            <a:ext cx="12190095" cy="5034915"/>
          </a:xfrm>
          <a:prstGeom prst="rect">
            <a:avLst/>
          </a:prstGeom>
          <a:solidFill>
            <a:srgbClr val="005E5F"/>
          </a:solidFill>
          <a:ln w="9525">
            <a:noFill/>
          </a:ln>
        </p:spPr>
        <p:txBody>
          <a:bodyPr lIns="91399" tIns="45699" rIns="91399" bIns="45699" anchor="ctr"/>
          <a:lstStyle/>
          <a:p>
            <a:pPr algn="ctr" defTabSz="1089025"/>
            <a:endParaRPr lang="zh-CN" altLang="en-US" sz="2100" dirty="0">
              <a:solidFill>
                <a:srgbClr val="FFFFFF"/>
              </a:solidFill>
              <a:latin typeface="Calibri" panose="020F0502020204030204" pitchFamily="34" charset="0"/>
            </a:endParaRPr>
          </a:p>
        </p:txBody>
      </p:sp>
      <p:sp>
        <p:nvSpPr>
          <p:cNvPr id="5" name="TextBox 1"/>
          <p:cNvSpPr txBox="1"/>
          <p:nvPr/>
        </p:nvSpPr>
        <p:spPr>
          <a:xfrm>
            <a:off x="632252" y="2493943"/>
            <a:ext cx="10729936" cy="811530"/>
          </a:xfrm>
          <a:prstGeom prst="rect">
            <a:avLst/>
          </a:prstGeom>
          <a:noFill/>
        </p:spPr>
        <p:txBody>
          <a:bodyPr wrap="square">
            <a:spAutoFit/>
          </a:bodyPr>
          <a:lstStyle/>
          <a:p>
            <a:pPr algn="ctr" eaLnBrk="0" hangingPunct="0">
              <a:lnSpc>
                <a:spcPct val="130000"/>
              </a:lnSpc>
            </a:pPr>
            <a:r>
              <a:rPr lang="zh-CN" altLang="en-US" sz="3600" b="1" dirty="0">
                <a:solidFill>
                  <a:schemeClr val="bg1"/>
                </a:solidFill>
                <a:latin typeface="微软雅黑" panose="020B0503020204020204" pitchFamily="34" charset="-122"/>
                <a:ea typeface="微软雅黑" panose="020B0503020204020204" pitchFamily="34" charset="-122"/>
                <a:sym typeface="+mn-ea"/>
              </a:rPr>
              <a:t>大面积停电事件应急预案</a:t>
            </a:r>
            <a:endParaRPr lang="zh-CN" altLang="en-US" sz="3600" b="1" dirty="0">
              <a:solidFill>
                <a:schemeClr val="bg1"/>
              </a:solidFill>
              <a:latin typeface="微软雅黑" panose="020B0503020204020204" pitchFamily="34" charset="-122"/>
              <a:ea typeface="微软雅黑" panose="020B0503020204020204" pitchFamily="34" charset="-122"/>
              <a:sym typeface="+mn-ea"/>
            </a:endParaRPr>
          </a:p>
        </p:txBody>
      </p:sp>
      <p:sp>
        <p:nvSpPr>
          <p:cNvPr id="2" name="文本框 1"/>
          <p:cNvSpPr txBox="1"/>
          <p:nvPr/>
        </p:nvSpPr>
        <p:spPr>
          <a:xfrm>
            <a:off x="2134870" y="3390265"/>
            <a:ext cx="7704455" cy="1198880"/>
          </a:xfrm>
          <a:prstGeom prst="rect">
            <a:avLst/>
          </a:prstGeom>
          <a:noFill/>
        </p:spPr>
        <p:txBody>
          <a:bodyPr wrap="square" rtlCol="0">
            <a:spAutoFit/>
          </a:bodyPr>
          <a:p>
            <a:pPr algn="ctr"/>
            <a:r>
              <a:rPr lang="zh-CN" altLang="en-US" sz="7200" b="1">
                <a:solidFill>
                  <a:schemeClr val="bg1"/>
                </a:solidFill>
                <a:latin typeface="黑体" panose="02010609060101010101" charset="-122"/>
                <a:ea typeface="黑体" panose="02010609060101010101" charset="-122"/>
              </a:rPr>
              <a:t>解读</a:t>
            </a:r>
            <a:endParaRPr lang="zh-CN" altLang="en-US" sz="7200" b="1">
              <a:solidFill>
                <a:schemeClr val="bg1"/>
              </a:solidFill>
              <a:latin typeface="黑体" panose="02010609060101010101" charset="-122"/>
              <a:ea typeface="黑体" panose="02010609060101010101" charset="-122"/>
            </a:endParaRPr>
          </a:p>
        </p:txBody>
      </p:sp>
    </p:spTree>
    <p:custDataLst>
      <p:tags r:id="rId2"/>
    </p:custData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矩形 23"/>
          <p:cNvSpPr/>
          <p:nvPr/>
        </p:nvSpPr>
        <p:spPr>
          <a:xfrm>
            <a:off x="46355" y="1197610"/>
            <a:ext cx="11870690" cy="5241290"/>
          </a:xfrm>
          <a:prstGeom prst="rect">
            <a:avLst/>
          </a:prstGeom>
          <a:solidFill>
            <a:srgbClr val="007A7A"/>
          </a:solidFill>
          <a:ln w="9525">
            <a:noFill/>
          </a:ln>
          <a:effectLst>
            <a:outerShdw dist="12700" dir="2699999" algn="ctr" rotWithShape="0">
              <a:srgbClr val="000000">
                <a:alpha val="29999"/>
              </a:srgbClr>
            </a:outerShdw>
          </a:effectLst>
        </p:spPr>
        <p:txBody>
          <a:bodyPr anchor="ctr"/>
          <a:lstStyle/>
          <a:p>
            <a:pPr algn="just" eaLnBrk="0" hangingPunct="0">
              <a:lnSpc>
                <a:spcPts val="3200"/>
              </a:lnSpc>
            </a:pPr>
            <a:r>
              <a:rPr lang="en-US" altLang="zh-CN">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     </a:t>
            </a:r>
            <a:endParaRPr lang="zh-CN" sz="200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6148" name="TextBox 8"/>
          <p:cNvSpPr txBox="1"/>
          <p:nvPr/>
        </p:nvSpPr>
        <p:spPr>
          <a:xfrm>
            <a:off x="350520" y="132715"/>
            <a:ext cx="9416415" cy="535940"/>
          </a:xfrm>
          <a:prstGeom prst="rect">
            <a:avLst/>
          </a:prstGeom>
          <a:noFill/>
          <a:ln w="9525">
            <a:noFill/>
          </a:ln>
        </p:spPr>
        <p:txBody>
          <a:bodyPr wrap="square" lIns="91399" tIns="45699" rIns="91399" bIns="45699">
            <a:spAutoFit/>
          </a:bodyPr>
          <a:lstStyle/>
          <a:p>
            <a:pPr eaLnBrk="0" hangingPunct="0"/>
            <a:r>
              <a:rPr lang="zh-CN" altLang="en-US" sz="2900" b="1" dirty="0">
                <a:solidFill>
                  <a:srgbClr val="005E5F"/>
                </a:solidFill>
                <a:latin typeface="微软雅黑" panose="020B0503020204020204" pitchFamily="34" charset="-122"/>
                <a:ea typeface="微软雅黑" panose="020B0503020204020204" pitchFamily="34" charset="-122"/>
                <a:sym typeface="+mn-ea"/>
              </a:rPr>
              <a:t>四、预警流程</a:t>
            </a:r>
            <a:endParaRPr lang="zh-CN" altLang="en-US" sz="2900" b="1" dirty="0">
              <a:solidFill>
                <a:srgbClr val="005E5F"/>
              </a:solidFill>
              <a:latin typeface="微软雅黑" panose="020B0503020204020204" pitchFamily="34" charset="-122"/>
              <a:ea typeface="微软雅黑" panose="020B0503020204020204" pitchFamily="34" charset="-122"/>
              <a:sym typeface="+mn-ea"/>
            </a:endParaRPr>
          </a:p>
        </p:txBody>
      </p:sp>
      <p:pic>
        <p:nvPicPr>
          <p:cNvPr id="3" name="图片 2" descr="1701239473002_imsgcc.jpg(1)"/>
          <p:cNvPicPr>
            <a:picLocks noChangeAspect="1"/>
          </p:cNvPicPr>
          <p:nvPr/>
        </p:nvPicPr>
        <p:blipFill>
          <a:blip r:embed="rId1"/>
          <a:stretch>
            <a:fillRect/>
          </a:stretch>
        </p:blipFill>
        <p:spPr>
          <a:xfrm>
            <a:off x="550545" y="1557655"/>
            <a:ext cx="2684780" cy="4613275"/>
          </a:xfrm>
          <a:prstGeom prst="rect">
            <a:avLst/>
          </a:prstGeom>
        </p:spPr>
      </p:pic>
      <p:graphicFrame>
        <p:nvGraphicFramePr>
          <p:cNvPr id="2" name="图示 1"/>
          <p:cNvGraphicFramePr/>
          <p:nvPr/>
        </p:nvGraphicFramePr>
        <p:xfrm>
          <a:off x="3646805" y="1341755"/>
          <a:ext cx="7056120" cy="48723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advTm="6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矩形 23"/>
          <p:cNvSpPr/>
          <p:nvPr/>
        </p:nvSpPr>
        <p:spPr>
          <a:xfrm>
            <a:off x="332740" y="1339850"/>
            <a:ext cx="11524615" cy="4827905"/>
          </a:xfrm>
          <a:prstGeom prst="rect">
            <a:avLst/>
          </a:prstGeom>
          <a:solidFill>
            <a:srgbClr val="007A7A"/>
          </a:solidFill>
          <a:ln w="9525">
            <a:noFill/>
          </a:ln>
          <a:effectLst>
            <a:outerShdw dist="12700" dir="2699999" algn="ctr" rotWithShape="0">
              <a:srgbClr val="000000">
                <a:alpha val="29999"/>
              </a:srgbClr>
            </a:outerShdw>
          </a:effectLst>
        </p:spPr>
        <p:txBody>
          <a:bodyPr anchor="ctr"/>
          <a:lstStyle/>
          <a:p>
            <a:pPr algn="just" eaLnBrk="0" hangingPunct="0">
              <a:lnSpc>
                <a:spcPts val="3200"/>
              </a:lnSpc>
            </a:pPr>
            <a:endParaRPr lang="zh-CN" b="1"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eaLnBrk="0" hangingPunct="0">
              <a:lnSpc>
                <a:spcPts val="3200"/>
              </a:lnSpc>
            </a:pPr>
            <a:endParaRPr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508000" algn="just" eaLnBrk="0" hangingPunct="0">
              <a:lnSpc>
                <a:spcPts val="3200"/>
              </a:lnSpc>
              <a:extLst>
                <a:ext uri="{35155182-B16C-46BC-9424-99874614C6A1}">
                  <wpsdc:indentchars xmlns:wpsdc="http://www.wps.cn/officeDocument/2017/drawingmlCustomData" val="200" checksum="282533468"/>
                </a:ext>
              </a:extLst>
            </a:pPr>
            <a:r>
              <a:rPr lang="en-US" altLang="zh-CN" b="1" dirty="0">
                <a:latin typeface="微软雅黑" panose="020B0503020204020204" pitchFamily="34" charset="-122"/>
                <a:ea typeface="微软雅黑" panose="020B0503020204020204" pitchFamily="34" charset="-122"/>
                <a:cs typeface="微软雅黑" panose="020B0503020204020204" pitchFamily="34" charset="-122"/>
                <a:sym typeface="+mn-ea"/>
              </a:rPr>
              <a:t> </a:t>
            </a:r>
            <a:endParaRPr lang="zh-CN" sz="200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6148" name="TextBox 8"/>
          <p:cNvSpPr txBox="1"/>
          <p:nvPr/>
        </p:nvSpPr>
        <p:spPr>
          <a:xfrm>
            <a:off x="351155" y="132715"/>
            <a:ext cx="9416415" cy="535940"/>
          </a:xfrm>
          <a:prstGeom prst="rect">
            <a:avLst/>
          </a:prstGeom>
          <a:noFill/>
          <a:ln w="9525">
            <a:noFill/>
          </a:ln>
        </p:spPr>
        <p:txBody>
          <a:bodyPr wrap="square" lIns="91399" tIns="45699" rIns="91399" bIns="45699">
            <a:spAutoFit/>
          </a:bodyPr>
          <a:lstStyle/>
          <a:p>
            <a:pPr eaLnBrk="0" hangingPunct="0"/>
            <a:r>
              <a:rPr lang="zh-CN" altLang="en-US" sz="2900" b="1" dirty="0">
                <a:solidFill>
                  <a:srgbClr val="005E5F"/>
                </a:solidFill>
                <a:latin typeface="微软雅黑" panose="020B0503020204020204" pitchFamily="34" charset="-122"/>
                <a:ea typeface="微软雅黑" panose="020B0503020204020204" pitchFamily="34" charset="-122"/>
                <a:sym typeface="+mn-ea"/>
              </a:rPr>
              <a:t>四、预警发布</a:t>
            </a:r>
            <a:endParaRPr lang="zh-CN" altLang="en-US" sz="2900" b="1" dirty="0">
              <a:solidFill>
                <a:srgbClr val="005E5F"/>
              </a:solidFill>
              <a:latin typeface="微软雅黑" panose="020B0503020204020204" pitchFamily="34" charset="-122"/>
              <a:ea typeface="微软雅黑" panose="020B0503020204020204" pitchFamily="34" charset="-122"/>
              <a:sym typeface="+mn-ea"/>
            </a:endParaRPr>
          </a:p>
        </p:txBody>
      </p:sp>
      <p:sp>
        <p:nvSpPr>
          <p:cNvPr id="3" name="矩形 23"/>
          <p:cNvSpPr/>
          <p:nvPr/>
        </p:nvSpPr>
        <p:spPr>
          <a:xfrm>
            <a:off x="300990" y="1145540"/>
            <a:ext cx="11588750" cy="5098415"/>
          </a:xfrm>
          <a:prstGeom prst="rect">
            <a:avLst/>
          </a:prstGeom>
          <a:solidFill>
            <a:srgbClr val="007A7A"/>
          </a:solidFill>
          <a:ln w="9525">
            <a:noFill/>
          </a:ln>
          <a:effectLst>
            <a:outerShdw dist="12700" dir="2699999" algn="ctr" rotWithShape="0">
              <a:srgbClr val="000000">
                <a:alpha val="29999"/>
              </a:srgbClr>
            </a:outerShdw>
          </a:effectLst>
        </p:spPr>
        <p:txBody>
          <a:bodyPr anchor="ctr"/>
          <a:lstStyle/>
          <a:p>
            <a:pPr indent="507365" algn="just" eaLnBrk="0" hangingPunct="0">
              <a:lnSpc>
                <a:spcPts val="3200"/>
              </a:lnSpc>
              <a:buFont typeface="Arial" panose="020B0604020202020204" pitchFamily="34" charset="0"/>
            </a:pPr>
            <a:r>
              <a:rPr lang="en-US" altLang="zh-CN"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24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预警发布：</a:t>
            </a:r>
            <a:endParaRPr lang="zh-CN" altLang="en-US" sz="24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507365" algn="just" eaLnBrk="0" hangingPunct="0">
              <a:lnSpc>
                <a:spcPts val="3200"/>
              </a:lnSpc>
              <a:buFont typeface="Arial" panose="020B0604020202020204" pitchFamily="34" charset="0"/>
            </a:pPr>
            <a:r>
              <a:rPr lang="zh-CN" altLang="en-US" sz="24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（一）喀什地区政府、国网喀什供电公司、喀什市人民政府发布可能导致喀什电网发生大面积停电事件的预警时，供电中心应发布相应级别的预警。</a:t>
            </a:r>
            <a:endParaRPr lang="zh-CN" altLang="en-US" sz="24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507365" algn="just" eaLnBrk="0" hangingPunct="0">
              <a:lnSpc>
                <a:spcPts val="3200"/>
              </a:lnSpc>
              <a:buFont typeface="Arial" panose="020B0604020202020204" pitchFamily="34" charset="0"/>
            </a:pPr>
            <a:r>
              <a:rPr lang="en-US" altLang="zh-CN" sz="24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sz="24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 预判发生或发生较大启动Ⅰ级预警、发生一般停电事件时启动Ⅱ级预警、 发生“小规模，大影响”停电事件启动Ⅲ级预警、县域内其他停电事件启动Ⅳ级预警。Ⅰ级为最高级别。</a:t>
            </a:r>
            <a:endParaRPr lang="zh-CN" altLang="en-US" sz="24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507365" algn="just" eaLnBrk="0" hangingPunct="0">
              <a:lnSpc>
                <a:spcPts val="3200"/>
              </a:lnSpc>
              <a:buFont typeface="Arial" panose="020B0604020202020204" pitchFamily="34" charset="0"/>
            </a:pPr>
            <a:r>
              <a:rPr lang="en-US" altLang="zh-CN" sz="24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sz="24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 公司应急领导小组根据可能导致的大面积停电影响范围、严重程度和社会影响，确定预警等级。</a:t>
            </a:r>
            <a:endParaRPr lang="zh-CN" altLang="en-US" sz="24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p:transition spd="slow" advTm="600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矩形 23"/>
          <p:cNvSpPr/>
          <p:nvPr/>
        </p:nvSpPr>
        <p:spPr>
          <a:xfrm>
            <a:off x="332740" y="1339850"/>
            <a:ext cx="11524615" cy="4827905"/>
          </a:xfrm>
          <a:prstGeom prst="rect">
            <a:avLst/>
          </a:prstGeom>
          <a:solidFill>
            <a:srgbClr val="007A7A"/>
          </a:solidFill>
          <a:ln w="9525">
            <a:noFill/>
          </a:ln>
          <a:effectLst>
            <a:outerShdw dist="12700" dir="2699999" algn="ctr" rotWithShape="0">
              <a:srgbClr val="000000">
                <a:alpha val="29999"/>
              </a:srgbClr>
            </a:outerShdw>
          </a:effectLst>
        </p:spPr>
        <p:txBody>
          <a:bodyPr anchor="ctr"/>
          <a:lstStyle/>
          <a:p>
            <a:pPr algn="just" eaLnBrk="0" hangingPunct="0">
              <a:lnSpc>
                <a:spcPts val="3200"/>
              </a:lnSpc>
            </a:pPr>
            <a:endParaRPr lang="zh-CN" b="1"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eaLnBrk="0" hangingPunct="0">
              <a:lnSpc>
                <a:spcPts val="3200"/>
              </a:lnSpc>
            </a:pPr>
            <a:endParaRPr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508000" algn="just" eaLnBrk="0" hangingPunct="0">
              <a:lnSpc>
                <a:spcPts val="3200"/>
              </a:lnSpc>
              <a:extLst>
                <a:ext uri="{35155182-B16C-46BC-9424-99874614C6A1}">
                  <wpsdc:indentchars xmlns:wpsdc="http://www.wps.cn/officeDocument/2017/drawingmlCustomData" val="200" checksum="282533468"/>
                </a:ext>
              </a:extLst>
            </a:pPr>
            <a:r>
              <a:rPr lang="en-US" altLang="zh-CN" b="1" dirty="0">
                <a:latin typeface="微软雅黑" panose="020B0503020204020204" pitchFamily="34" charset="-122"/>
                <a:ea typeface="微软雅黑" panose="020B0503020204020204" pitchFamily="34" charset="-122"/>
                <a:cs typeface="微软雅黑" panose="020B0503020204020204" pitchFamily="34" charset="-122"/>
                <a:sym typeface="+mn-ea"/>
              </a:rPr>
              <a:t> </a:t>
            </a:r>
            <a:endParaRPr lang="zh-CN" sz="200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6148" name="TextBox 8"/>
          <p:cNvSpPr txBox="1"/>
          <p:nvPr/>
        </p:nvSpPr>
        <p:spPr>
          <a:xfrm>
            <a:off x="351155" y="132715"/>
            <a:ext cx="9416415" cy="982345"/>
          </a:xfrm>
          <a:prstGeom prst="rect">
            <a:avLst/>
          </a:prstGeom>
          <a:noFill/>
          <a:ln w="9525">
            <a:noFill/>
          </a:ln>
        </p:spPr>
        <p:txBody>
          <a:bodyPr wrap="square" lIns="91399" tIns="45699" rIns="91399" bIns="45699">
            <a:spAutoFit/>
          </a:bodyPr>
          <a:lstStyle/>
          <a:p>
            <a:pPr eaLnBrk="0" hangingPunct="0"/>
            <a:r>
              <a:rPr lang="zh-CN" altLang="en-US" sz="2900" b="1" dirty="0">
                <a:solidFill>
                  <a:srgbClr val="005E5F"/>
                </a:solidFill>
                <a:latin typeface="微软雅黑" panose="020B0503020204020204" pitchFamily="34" charset="-122"/>
                <a:ea typeface="微软雅黑" panose="020B0503020204020204" pitchFamily="34" charset="-122"/>
                <a:sym typeface="+mn-ea"/>
              </a:rPr>
              <a:t>五、Ⅰ级、Ⅱ级、Ⅲ级、Ⅳ级响应</a:t>
            </a:r>
            <a:endParaRPr sz="2900" dirty="0">
              <a:solidFill>
                <a:schemeClr val="bg1"/>
              </a:solidFill>
              <a:latin typeface="微软雅黑" panose="020B0503020204020204" pitchFamily="34" charset="-122"/>
              <a:ea typeface="微软雅黑" panose="020B0503020204020204" pitchFamily="34" charset="-122"/>
              <a:sym typeface="+mn-ea"/>
            </a:endParaRPr>
          </a:p>
          <a:p>
            <a:pPr eaLnBrk="0" hangingPunct="0"/>
            <a:endParaRPr lang="en-US" altLang="zh-CN" sz="2900" b="1" dirty="0">
              <a:solidFill>
                <a:srgbClr val="005E5F"/>
              </a:solidFill>
              <a:latin typeface="微软雅黑" panose="020B0503020204020204" pitchFamily="34" charset="-122"/>
              <a:ea typeface="微软雅黑" panose="020B0503020204020204" pitchFamily="34" charset="-122"/>
              <a:sym typeface="+mn-ea"/>
            </a:endParaRPr>
          </a:p>
        </p:txBody>
      </p:sp>
      <p:sp>
        <p:nvSpPr>
          <p:cNvPr id="3" name="矩形 23"/>
          <p:cNvSpPr/>
          <p:nvPr/>
        </p:nvSpPr>
        <p:spPr>
          <a:xfrm>
            <a:off x="268605" y="1115060"/>
            <a:ext cx="11588750" cy="5475605"/>
          </a:xfrm>
          <a:prstGeom prst="rect">
            <a:avLst/>
          </a:prstGeom>
          <a:solidFill>
            <a:srgbClr val="007A7A"/>
          </a:solidFill>
          <a:ln w="9525">
            <a:noFill/>
          </a:ln>
          <a:effectLst>
            <a:outerShdw dist="12700" dir="2699999" algn="ctr" rotWithShape="0">
              <a:srgbClr val="000000">
                <a:alpha val="29999"/>
              </a:srgbClr>
            </a:outerShdw>
          </a:effectLst>
        </p:spPr>
        <p:txBody>
          <a:bodyPr anchor="ctr"/>
          <a:lstStyle/>
          <a:p>
            <a:pPr indent="609600" algn="just" hangingPunct="0">
              <a:lnSpc>
                <a:spcPct val="130000"/>
              </a:lnSpc>
              <a:extLst>
                <a:ext uri="{35155182-B16C-46BC-9424-99874614C6A1}">
                  <wpsdc:indentchars xmlns:wpsdc="http://www.wps.cn/officeDocument/2017/drawingmlCustomData" val="200" checksum="4158780845"/>
                </a:ext>
              </a:extLst>
            </a:pPr>
            <a:r>
              <a:rPr sz="2400" dirty="0">
                <a:solidFill>
                  <a:schemeClr val="bg1"/>
                </a:solidFill>
                <a:latin typeface="黑体" panose="02010609060101010101" charset="-122"/>
                <a:ea typeface="黑体" panose="02010609060101010101" charset="-122"/>
                <a:cs typeface="黑体" panose="02010609060101010101" charset="-122"/>
                <a:sym typeface="+mn-ea"/>
              </a:rPr>
              <a:t>1.I（一）级、II（二）级应急响应</a:t>
            </a:r>
            <a:endParaRPr sz="2400" dirty="0">
              <a:solidFill>
                <a:schemeClr val="bg1"/>
              </a:solidFill>
              <a:latin typeface="黑体" panose="02010609060101010101" charset="-122"/>
              <a:ea typeface="黑体" panose="02010609060101010101" charset="-122"/>
              <a:cs typeface="黑体" panose="02010609060101010101" charset="-122"/>
              <a:sym typeface="+mn-ea"/>
            </a:endParaRPr>
          </a:p>
          <a:p>
            <a:pPr indent="609600" algn="just" hangingPunct="0">
              <a:lnSpc>
                <a:spcPct val="130000"/>
              </a:lnSpc>
              <a:extLst>
                <a:ext uri="{35155182-B16C-46BC-9424-99874614C6A1}">
                  <wpsdc:indentchars xmlns:wpsdc="http://www.wps.cn/officeDocument/2017/drawingmlCustomData" val="200" checksum="4158780845"/>
                </a:ext>
              </a:extLst>
            </a:pPr>
            <a:r>
              <a:rPr sz="2400" dirty="0">
                <a:solidFill>
                  <a:schemeClr val="bg1"/>
                </a:solidFill>
                <a:latin typeface="黑体" panose="02010609060101010101" charset="-122"/>
                <a:ea typeface="黑体" panose="02010609060101010101" charset="-122"/>
                <a:cs typeface="黑体" panose="02010609060101010101" charset="-122"/>
                <a:sym typeface="+mn-ea"/>
              </a:rPr>
              <a:t>初判发生特别重大、重大大面积停电事件后，由市应急指挥部决定启动I（一）级、II （二）级应急响应。市应急指挥部立即组织召开指挥部成员和专家组会议，分析研判，开展协调应对工作，尽快查明停电原因，对事件影响及发展趋势进行综合评估，就有关重大问题做出决策和部署；向指挥部成员单位发布启动相关应急程序的命令，并立即派出救援队伍，赶赴现场开展应急处置工作，将有关情况迅速报告地区，视情况提出支援请求。必要时，在自治区工作组领导组织和指挥下，开展大面积停电事件应对工作。</a:t>
            </a:r>
            <a:endParaRPr sz="2400" dirty="0">
              <a:solidFill>
                <a:schemeClr val="bg1"/>
              </a:solidFill>
              <a:latin typeface="黑体" panose="02010609060101010101" charset="-122"/>
              <a:ea typeface="黑体" panose="02010609060101010101" charset="-122"/>
              <a:cs typeface="黑体" panose="02010609060101010101" charset="-122"/>
              <a:sym typeface="+mn-ea"/>
            </a:endParaRPr>
          </a:p>
        </p:txBody>
      </p:sp>
    </p:spTree>
  </p:cSld>
  <p:clrMapOvr>
    <a:masterClrMapping/>
  </p:clrMapOvr>
  <p:transition spd="slow" advTm="6000"/>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矩形 23"/>
          <p:cNvSpPr/>
          <p:nvPr/>
        </p:nvSpPr>
        <p:spPr>
          <a:xfrm>
            <a:off x="332740" y="1339850"/>
            <a:ext cx="11524615" cy="4827905"/>
          </a:xfrm>
          <a:prstGeom prst="rect">
            <a:avLst/>
          </a:prstGeom>
          <a:solidFill>
            <a:srgbClr val="007A7A"/>
          </a:solidFill>
          <a:ln w="9525">
            <a:noFill/>
          </a:ln>
          <a:effectLst>
            <a:outerShdw dist="12700" dir="2699999" algn="ctr" rotWithShape="0">
              <a:srgbClr val="000000">
                <a:alpha val="29999"/>
              </a:srgbClr>
            </a:outerShdw>
          </a:effectLst>
        </p:spPr>
        <p:txBody>
          <a:bodyPr anchor="ctr"/>
          <a:lstStyle/>
          <a:p>
            <a:pPr algn="just" eaLnBrk="0" hangingPunct="0">
              <a:lnSpc>
                <a:spcPts val="3200"/>
              </a:lnSpc>
            </a:pPr>
            <a:endParaRPr lang="zh-CN" b="1"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eaLnBrk="0" hangingPunct="0">
              <a:lnSpc>
                <a:spcPts val="3200"/>
              </a:lnSpc>
            </a:pPr>
            <a:endParaRPr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508000" algn="just" eaLnBrk="0" hangingPunct="0">
              <a:lnSpc>
                <a:spcPts val="3200"/>
              </a:lnSpc>
              <a:extLst>
                <a:ext uri="{35155182-B16C-46BC-9424-99874614C6A1}">
                  <wpsdc:indentchars xmlns:wpsdc="http://www.wps.cn/officeDocument/2017/drawingmlCustomData" val="200" checksum="282533468"/>
                </a:ext>
              </a:extLst>
            </a:pPr>
            <a:r>
              <a:rPr lang="en-US" altLang="zh-CN" b="1" dirty="0">
                <a:latin typeface="微软雅黑" panose="020B0503020204020204" pitchFamily="34" charset="-122"/>
                <a:ea typeface="微软雅黑" panose="020B0503020204020204" pitchFamily="34" charset="-122"/>
                <a:cs typeface="微软雅黑" panose="020B0503020204020204" pitchFamily="34" charset="-122"/>
                <a:sym typeface="+mn-ea"/>
              </a:rPr>
              <a:t> </a:t>
            </a:r>
            <a:endParaRPr lang="zh-CN" sz="200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6148" name="TextBox 8"/>
          <p:cNvSpPr txBox="1"/>
          <p:nvPr/>
        </p:nvSpPr>
        <p:spPr>
          <a:xfrm>
            <a:off x="351155" y="132715"/>
            <a:ext cx="9416415" cy="982345"/>
          </a:xfrm>
          <a:prstGeom prst="rect">
            <a:avLst/>
          </a:prstGeom>
          <a:noFill/>
          <a:ln w="9525">
            <a:noFill/>
          </a:ln>
        </p:spPr>
        <p:txBody>
          <a:bodyPr wrap="square" lIns="91399" tIns="45699" rIns="91399" bIns="45699">
            <a:spAutoFit/>
          </a:bodyPr>
          <a:lstStyle/>
          <a:p>
            <a:pPr eaLnBrk="0" hangingPunct="0"/>
            <a:r>
              <a:rPr lang="zh-CN" altLang="en-US" sz="2900" b="1" dirty="0">
                <a:solidFill>
                  <a:srgbClr val="005E5F"/>
                </a:solidFill>
                <a:latin typeface="微软雅黑" panose="020B0503020204020204" pitchFamily="34" charset="-122"/>
                <a:ea typeface="微软雅黑" panose="020B0503020204020204" pitchFamily="34" charset="-122"/>
                <a:sym typeface="+mn-ea"/>
              </a:rPr>
              <a:t>五、Ⅰ级、Ⅱ级、Ⅲ级、</a:t>
            </a:r>
            <a:r>
              <a:rPr lang="zh-CN" altLang="en-US" sz="2900" b="1" dirty="0">
                <a:solidFill>
                  <a:srgbClr val="005E5F"/>
                </a:solidFill>
                <a:latin typeface="微软雅黑" panose="020B0503020204020204" pitchFamily="34" charset="-122"/>
                <a:ea typeface="微软雅黑" panose="020B0503020204020204" pitchFamily="34" charset="-122"/>
                <a:sym typeface="+mn-ea"/>
              </a:rPr>
              <a:t>Ⅳ级</a:t>
            </a:r>
            <a:r>
              <a:rPr lang="zh-CN" altLang="en-US" sz="2900" b="1" dirty="0">
                <a:solidFill>
                  <a:srgbClr val="005E5F"/>
                </a:solidFill>
                <a:latin typeface="微软雅黑" panose="020B0503020204020204" pitchFamily="34" charset="-122"/>
                <a:ea typeface="微软雅黑" panose="020B0503020204020204" pitchFamily="34" charset="-122"/>
                <a:sym typeface="+mn-ea"/>
              </a:rPr>
              <a:t>响应</a:t>
            </a:r>
            <a:endParaRPr sz="2900" dirty="0">
              <a:solidFill>
                <a:schemeClr val="bg1"/>
              </a:solidFill>
              <a:latin typeface="微软雅黑" panose="020B0503020204020204" pitchFamily="34" charset="-122"/>
              <a:ea typeface="微软雅黑" panose="020B0503020204020204" pitchFamily="34" charset="-122"/>
              <a:sym typeface="+mn-ea"/>
            </a:endParaRPr>
          </a:p>
          <a:p>
            <a:pPr eaLnBrk="0" hangingPunct="0"/>
            <a:endParaRPr lang="en-US" altLang="zh-CN" sz="2900" b="1" dirty="0">
              <a:solidFill>
                <a:srgbClr val="005E5F"/>
              </a:solidFill>
              <a:latin typeface="微软雅黑" panose="020B0503020204020204" pitchFamily="34" charset="-122"/>
              <a:ea typeface="微软雅黑" panose="020B0503020204020204" pitchFamily="34" charset="-122"/>
              <a:sym typeface="+mn-ea"/>
            </a:endParaRPr>
          </a:p>
        </p:txBody>
      </p:sp>
      <p:sp>
        <p:nvSpPr>
          <p:cNvPr id="3" name="矩形 23"/>
          <p:cNvSpPr/>
          <p:nvPr/>
        </p:nvSpPr>
        <p:spPr>
          <a:xfrm>
            <a:off x="-97790" y="1125220"/>
            <a:ext cx="11588750" cy="5475605"/>
          </a:xfrm>
          <a:prstGeom prst="rect">
            <a:avLst/>
          </a:prstGeom>
          <a:solidFill>
            <a:srgbClr val="007A7A"/>
          </a:solidFill>
          <a:ln w="9525">
            <a:noFill/>
          </a:ln>
          <a:effectLst>
            <a:outerShdw dist="12700" dir="2699999" algn="ctr" rotWithShape="0">
              <a:srgbClr val="000000">
                <a:alpha val="29999"/>
              </a:srgbClr>
            </a:outerShdw>
          </a:effectLst>
        </p:spPr>
        <p:txBody>
          <a:bodyPr anchor="ctr"/>
          <a:lstStyle/>
          <a:p>
            <a:pPr indent="609600" algn="just" hangingPunct="0">
              <a:lnSpc>
                <a:spcPct val="130000"/>
              </a:lnSpc>
              <a:extLst>
                <a:ext uri="{35155182-B16C-46BC-9424-99874614C6A1}">
                  <wpsdc:indentchars xmlns:wpsdc="http://www.wps.cn/officeDocument/2017/drawingmlCustomData" val="200" checksum="4158780845"/>
                </a:ext>
              </a:extLst>
            </a:pPr>
            <a:r>
              <a:rPr sz="2400" dirty="0">
                <a:solidFill>
                  <a:schemeClr val="bg1"/>
                </a:solidFill>
                <a:latin typeface="黑体" panose="02010609060101010101" charset="-122"/>
                <a:ea typeface="黑体" panose="02010609060101010101" charset="-122"/>
                <a:cs typeface="黑体" panose="02010609060101010101" charset="-122"/>
                <a:sym typeface="+mn-ea"/>
              </a:rPr>
              <a:t>2.Ⅲ（三）级应急响应</a:t>
            </a:r>
            <a:endParaRPr sz="2400" dirty="0">
              <a:solidFill>
                <a:schemeClr val="bg1"/>
              </a:solidFill>
              <a:latin typeface="黑体" panose="02010609060101010101" charset="-122"/>
              <a:ea typeface="黑体" panose="02010609060101010101" charset="-122"/>
              <a:cs typeface="黑体" panose="02010609060101010101" charset="-122"/>
              <a:sym typeface="+mn-ea"/>
            </a:endParaRPr>
          </a:p>
          <a:p>
            <a:pPr indent="609600" algn="just" hangingPunct="0">
              <a:lnSpc>
                <a:spcPct val="130000"/>
              </a:lnSpc>
              <a:extLst>
                <a:ext uri="{35155182-B16C-46BC-9424-99874614C6A1}">
                  <wpsdc:indentchars xmlns:wpsdc="http://www.wps.cn/officeDocument/2017/drawingmlCustomData" val="200" checksum="4158780845"/>
                </a:ext>
              </a:extLst>
            </a:pPr>
            <a:r>
              <a:rPr sz="2400" dirty="0">
                <a:solidFill>
                  <a:schemeClr val="bg1"/>
                </a:solidFill>
                <a:latin typeface="黑体" panose="02010609060101010101" charset="-122"/>
                <a:ea typeface="黑体" panose="02010609060101010101" charset="-122"/>
                <a:cs typeface="黑体" panose="02010609060101010101" charset="-122"/>
                <a:sym typeface="+mn-ea"/>
              </a:rPr>
              <a:t>初判发生较大大面积停电事件后，政府负责应对处置，市应急指挥部根据需要，组织有关部门和单位，成立工作组赶赴事发地，指导事发地开展相关应急处置工作。</a:t>
            </a:r>
            <a:endParaRPr sz="2400" dirty="0">
              <a:solidFill>
                <a:schemeClr val="bg1"/>
              </a:solidFill>
              <a:latin typeface="黑体" panose="02010609060101010101" charset="-122"/>
              <a:ea typeface="黑体" panose="02010609060101010101" charset="-122"/>
              <a:cs typeface="黑体" panose="02010609060101010101" charset="-122"/>
              <a:sym typeface="+mn-ea"/>
            </a:endParaRPr>
          </a:p>
          <a:p>
            <a:pPr indent="609600" algn="just" hangingPunct="0">
              <a:lnSpc>
                <a:spcPct val="130000"/>
              </a:lnSpc>
              <a:extLst>
                <a:ext uri="{35155182-B16C-46BC-9424-99874614C6A1}">
                  <wpsdc:indentchars xmlns:wpsdc="http://www.wps.cn/officeDocument/2017/drawingmlCustomData" val="200" checksum="4158780845"/>
                </a:ext>
              </a:extLst>
            </a:pPr>
            <a:r>
              <a:rPr sz="2400" dirty="0">
                <a:solidFill>
                  <a:schemeClr val="bg1"/>
                </a:solidFill>
                <a:latin typeface="黑体" panose="02010609060101010101" charset="-122"/>
                <a:ea typeface="黑体" panose="02010609060101010101" charset="-122"/>
                <a:cs typeface="黑体" panose="02010609060101010101" charset="-122"/>
                <a:sym typeface="+mn-ea"/>
              </a:rPr>
              <a:t>3.Ⅳ（四）级应急响应</a:t>
            </a:r>
            <a:endParaRPr sz="2400" dirty="0">
              <a:solidFill>
                <a:schemeClr val="bg1"/>
              </a:solidFill>
              <a:latin typeface="黑体" panose="02010609060101010101" charset="-122"/>
              <a:ea typeface="黑体" panose="02010609060101010101" charset="-122"/>
              <a:cs typeface="黑体" panose="02010609060101010101" charset="-122"/>
              <a:sym typeface="+mn-ea"/>
            </a:endParaRPr>
          </a:p>
          <a:p>
            <a:pPr indent="609600" algn="just" hangingPunct="0">
              <a:lnSpc>
                <a:spcPct val="130000"/>
              </a:lnSpc>
              <a:extLst>
                <a:ext uri="{35155182-B16C-46BC-9424-99874614C6A1}">
                  <wpsdc:indentchars xmlns:wpsdc="http://www.wps.cn/officeDocument/2017/drawingmlCustomData" val="200" checksum="4158780845"/>
                </a:ext>
              </a:extLst>
            </a:pPr>
            <a:r>
              <a:rPr sz="2400" dirty="0">
                <a:solidFill>
                  <a:schemeClr val="bg1"/>
                </a:solidFill>
                <a:latin typeface="黑体" panose="02010609060101010101" charset="-122"/>
                <a:ea typeface="黑体" panose="02010609060101010101" charset="-122"/>
                <a:cs typeface="黑体" panose="02010609060101010101" charset="-122"/>
                <a:sym typeface="+mn-ea"/>
              </a:rPr>
              <a:t>初判发生一般大面积停电事件后，由市政府启动应急响应，负责应对处置。应急响应启动后，应视事件造成损失情况及其发展趋势调整响应级别，避免响应不足或响应过度。对于尚未达到一般大面积停电事件标准但对社会产生较大影响的其他停电事件，由市政府视情况启动应急响应。</a:t>
            </a:r>
            <a:endParaRPr sz="2400" dirty="0">
              <a:solidFill>
                <a:schemeClr val="bg1"/>
              </a:solidFill>
              <a:latin typeface="黑体" panose="02010609060101010101" charset="-122"/>
              <a:ea typeface="黑体" panose="02010609060101010101" charset="-122"/>
              <a:cs typeface="黑体" panose="02010609060101010101" charset="-122"/>
              <a:sym typeface="+mn-ea"/>
            </a:endParaRPr>
          </a:p>
        </p:txBody>
      </p:sp>
    </p:spTree>
  </p:cSld>
  <p:clrMapOvr>
    <a:masterClrMapping/>
  </p:clrMapOvr>
  <p:transition spd="slow" advTm="6000"/>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矩形 23"/>
          <p:cNvSpPr/>
          <p:nvPr/>
        </p:nvSpPr>
        <p:spPr>
          <a:xfrm>
            <a:off x="332740" y="1339850"/>
            <a:ext cx="11524615" cy="4827905"/>
          </a:xfrm>
          <a:prstGeom prst="rect">
            <a:avLst/>
          </a:prstGeom>
          <a:solidFill>
            <a:srgbClr val="007A7A"/>
          </a:solidFill>
          <a:ln w="9525">
            <a:noFill/>
          </a:ln>
          <a:effectLst>
            <a:outerShdw dist="12700" dir="2699999" algn="ctr" rotWithShape="0">
              <a:srgbClr val="000000">
                <a:alpha val="29999"/>
              </a:srgbClr>
            </a:outerShdw>
          </a:effectLst>
        </p:spPr>
        <p:txBody>
          <a:bodyPr anchor="ctr"/>
          <a:lstStyle/>
          <a:p>
            <a:pPr algn="just" eaLnBrk="0" hangingPunct="0">
              <a:lnSpc>
                <a:spcPts val="3200"/>
              </a:lnSpc>
            </a:pPr>
            <a:endParaRPr lang="zh-CN" b="1"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eaLnBrk="0" hangingPunct="0">
              <a:lnSpc>
                <a:spcPts val="3200"/>
              </a:lnSpc>
            </a:pPr>
            <a:endParaRPr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508000" algn="just" eaLnBrk="0" hangingPunct="0">
              <a:lnSpc>
                <a:spcPts val="3200"/>
              </a:lnSpc>
              <a:extLst>
                <a:ext uri="{35155182-B16C-46BC-9424-99874614C6A1}">
                  <wpsdc:indentchars xmlns:wpsdc="http://www.wps.cn/officeDocument/2017/drawingmlCustomData" val="200" checksum="282533468"/>
                </a:ext>
              </a:extLst>
            </a:pPr>
            <a:r>
              <a:rPr lang="en-US" altLang="zh-CN" b="1" dirty="0">
                <a:latin typeface="微软雅黑" panose="020B0503020204020204" pitchFamily="34" charset="-122"/>
                <a:ea typeface="微软雅黑" panose="020B0503020204020204" pitchFamily="34" charset="-122"/>
                <a:cs typeface="微软雅黑" panose="020B0503020204020204" pitchFamily="34" charset="-122"/>
                <a:sym typeface="+mn-ea"/>
              </a:rPr>
              <a:t> </a:t>
            </a:r>
            <a:endParaRPr lang="zh-CN" sz="200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6148" name="TextBox 8"/>
          <p:cNvSpPr txBox="1"/>
          <p:nvPr/>
        </p:nvSpPr>
        <p:spPr>
          <a:xfrm>
            <a:off x="351155" y="132715"/>
            <a:ext cx="9416415" cy="535940"/>
          </a:xfrm>
          <a:prstGeom prst="rect">
            <a:avLst/>
          </a:prstGeom>
          <a:noFill/>
          <a:ln w="9525">
            <a:noFill/>
          </a:ln>
        </p:spPr>
        <p:txBody>
          <a:bodyPr wrap="square" lIns="91399" tIns="45699" rIns="91399" bIns="45699">
            <a:spAutoFit/>
          </a:bodyPr>
          <a:lstStyle/>
          <a:p>
            <a:pPr eaLnBrk="0" hangingPunct="0"/>
            <a:r>
              <a:rPr lang="zh-CN" altLang="en-US" sz="2900" b="1" dirty="0">
                <a:solidFill>
                  <a:srgbClr val="005E5F"/>
                </a:solidFill>
                <a:latin typeface="微软雅黑" panose="020B0503020204020204" pitchFamily="34" charset="-122"/>
                <a:ea typeface="微软雅黑" panose="020B0503020204020204" pitchFamily="34" charset="-122"/>
                <a:sym typeface="+mn-ea"/>
              </a:rPr>
              <a:t>六、</a:t>
            </a:r>
            <a:r>
              <a:rPr lang="zh-CN" altLang="en-US" sz="2900" b="1" dirty="0">
                <a:solidFill>
                  <a:srgbClr val="005E5F"/>
                </a:solidFill>
                <a:latin typeface="微软雅黑" panose="020B0503020204020204" pitchFamily="34" charset="-122"/>
                <a:ea typeface="微软雅黑" panose="020B0503020204020204" pitchFamily="34" charset="-122"/>
                <a:sym typeface="+mn-ea"/>
              </a:rPr>
              <a:t>协调联动</a:t>
            </a:r>
            <a:endParaRPr lang="en-US" altLang="zh-CN" sz="2900" b="1" dirty="0">
              <a:solidFill>
                <a:srgbClr val="005E5F"/>
              </a:solidFill>
              <a:latin typeface="微软雅黑" panose="020B0503020204020204" pitchFamily="34" charset="-122"/>
              <a:ea typeface="微软雅黑" panose="020B0503020204020204" pitchFamily="34" charset="-122"/>
              <a:sym typeface="+mn-ea"/>
            </a:endParaRPr>
          </a:p>
        </p:txBody>
      </p:sp>
      <p:sp>
        <p:nvSpPr>
          <p:cNvPr id="3" name="矩形 23"/>
          <p:cNvSpPr/>
          <p:nvPr/>
        </p:nvSpPr>
        <p:spPr>
          <a:xfrm>
            <a:off x="332740" y="1197610"/>
            <a:ext cx="11588750" cy="5475605"/>
          </a:xfrm>
          <a:prstGeom prst="rect">
            <a:avLst/>
          </a:prstGeom>
          <a:solidFill>
            <a:srgbClr val="007A7A"/>
          </a:solidFill>
          <a:ln w="9525">
            <a:noFill/>
          </a:ln>
          <a:effectLst>
            <a:outerShdw dist="12700" dir="2699999" algn="ctr" rotWithShape="0">
              <a:srgbClr val="000000">
                <a:alpha val="29999"/>
              </a:srgbClr>
            </a:outerShdw>
          </a:effectLst>
        </p:spPr>
        <p:txBody>
          <a:bodyPr anchor="ctr"/>
          <a:lstStyle/>
          <a:p>
            <a:pPr indent="609600" algn="just" hangingPunct="0">
              <a:lnSpc>
                <a:spcPct val="130000"/>
              </a:lnSpc>
              <a:extLst>
                <a:ext uri="{35155182-B16C-46BC-9424-99874614C6A1}">
                  <wpsdc:indentchars xmlns:wpsdc="http://www.wps.cn/officeDocument/2017/drawingmlCustomData" val="200" checksum="4158780845"/>
                </a:ext>
              </a:extLst>
            </a:pPr>
            <a:r>
              <a:rPr lang="zh-CN" sz="2400" dirty="0">
                <a:solidFill>
                  <a:schemeClr val="bg1"/>
                </a:solidFill>
                <a:latin typeface="黑体" panose="02010609060101010101" charset="-122"/>
                <a:ea typeface="黑体" panose="02010609060101010101" charset="-122"/>
                <a:cs typeface="黑体" panose="02010609060101010101" charset="-122"/>
                <a:sym typeface="+mn-ea"/>
              </a:rPr>
              <a:t>协调联动</a:t>
            </a:r>
            <a:endParaRPr lang="zh-CN" sz="2400" dirty="0">
              <a:solidFill>
                <a:schemeClr val="bg1"/>
              </a:solidFill>
              <a:latin typeface="黑体" panose="02010609060101010101" charset="-122"/>
              <a:ea typeface="黑体" panose="02010609060101010101" charset="-122"/>
              <a:cs typeface="黑体" panose="02010609060101010101" charset="-122"/>
              <a:sym typeface="+mn-ea"/>
            </a:endParaRPr>
          </a:p>
          <a:p>
            <a:pPr indent="609600" algn="just" hangingPunct="0">
              <a:lnSpc>
                <a:spcPct val="130000"/>
              </a:lnSpc>
              <a:extLst>
                <a:ext uri="{35155182-B16C-46BC-9424-99874614C6A1}">
                  <wpsdc:indentchars xmlns:wpsdc="http://www.wps.cn/officeDocument/2017/drawingmlCustomData" val="200" checksum="4158780845"/>
                </a:ext>
              </a:extLst>
            </a:pPr>
            <a:r>
              <a:rPr lang="en-US" altLang="zh-CN" sz="2400" dirty="0">
                <a:solidFill>
                  <a:schemeClr val="bg1"/>
                </a:solidFill>
                <a:latin typeface="黑体" panose="02010609060101010101" charset="-122"/>
                <a:ea typeface="黑体" panose="02010609060101010101" charset="-122"/>
                <a:cs typeface="黑体" panose="02010609060101010101" charset="-122"/>
                <a:sym typeface="+mn-ea"/>
              </a:rPr>
              <a:t>1.</a:t>
            </a:r>
            <a:r>
              <a:rPr lang="zh-CN" sz="2400" dirty="0">
                <a:solidFill>
                  <a:schemeClr val="bg1"/>
                </a:solidFill>
                <a:latin typeface="黑体" panose="02010609060101010101" charset="-122"/>
                <a:ea typeface="黑体" panose="02010609060101010101" charset="-122"/>
                <a:cs typeface="黑体" panose="02010609060101010101" charset="-122"/>
                <a:sym typeface="+mn-ea"/>
              </a:rPr>
              <a:t> 事发供电所主动与停电区域的社区居委会、小区物业公司联系，为社区居民提供必要的应急供电、应急照明服务，通过微信群、短信、张贴停电公告等方式，主动向居民客户做好停电解释沟通工作，安抚居民情绪。</a:t>
            </a:r>
            <a:endParaRPr lang="zh-CN" sz="2400" dirty="0">
              <a:solidFill>
                <a:schemeClr val="bg1"/>
              </a:solidFill>
              <a:latin typeface="黑体" panose="02010609060101010101" charset="-122"/>
              <a:ea typeface="黑体" panose="02010609060101010101" charset="-122"/>
              <a:cs typeface="黑体" panose="02010609060101010101" charset="-122"/>
              <a:sym typeface="+mn-ea"/>
            </a:endParaRPr>
          </a:p>
          <a:p>
            <a:pPr indent="609600" algn="just" hangingPunct="0">
              <a:lnSpc>
                <a:spcPct val="130000"/>
              </a:lnSpc>
              <a:extLst>
                <a:ext uri="{35155182-B16C-46BC-9424-99874614C6A1}">
                  <wpsdc:indentchars xmlns:wpsdc="http://www.wps.cn/officeDocument/2017/drawingmlCustomData" val="200" checksum="4158780845"/>
                </a:ext>
              </a:extLst>
            </a:pPr>
            <a:r>
              <a:rPr lang="en-US" altLang="zh-CN" sz="2400" dirty="0">
                <a:solidFill>
                  <a:schemeClr val="bg1"/>
                </a:solidFill>
                <a:latin typeface="黑体" panose="02010609060101010101" charset="-122"/>
                <a:ea typeface="黑体" panose="02010609060101010101" charset="-122"/>
                <a:cs typeface="黑体" panose="02010609060101010101" charset="-122"/>
                <a:sym typeface="+mn-ea"/>
              </a:rPr>
              <a:t>2.</a:t>
            </a:r>
            <a:r>
              <a:rPr lang="zh-CN" sz="2400" dirty="0">
                <a:solidFill>
                  <a:schemeClr val="bg1"/>
                </a:solidFill>
                <a:latin typeface="黑体" panose="02010609060101010101" charset="-122"/>
                <a:ea typeface="黑体" panose="02010609060101010101" charset="-122"/>
                <a:cs typeface="黑体" panose="02010609060101010101" charset="-122"/>
                <a:sym typeface="+mn-ea"/>
              </a:rPr>
              <a:t> 事发供电所积极参与大面积停电事件造成的次生、衍生灾害的应急救援处置，向需求场所提供应急供电和应急照明服务，指导重要客户及时启用自备电源；</a:t>
            </a:r>
            <a:endParaRPr lang="zh-CN" sz="2400" dirty="0">
              <a:solidFill>
                <a:schemeClr val="bg1"/>
              </a:solidFill>
              <a:latin typeface="黑体" panose="02010609060101010101" charset="-122"/>
              <a:ea typeface="黑体" panose="02010609060101010101" charset="-122"/>
              <a:cs typeface="黑体" panose="02010609060101010101" charset="-122"/>
              <a:sym typeface="+mn-ea"/>
            </a:endParaRPr>
          </a:p>
          <a:p>
            <a:pPr indent="609600" algn="just" hangingPunct="0">
              <a:lnSpc>
                <a:spcPct val="130000"/>
              </a:lnSpc>
              <a:extLst>
                <a:ext uri="{35155182-B16C-46BC-9424-99874614C6A1}">
                  <wpsdc:indentchars xmlns:wpsdc="http://www.wps.cn/officeDocument/2017/drawingmlCustomData" val="200" checksum="4158780845"/>
                </a:ext>
              </a:extLst>
            </a:pPr>
            <a:r>
              <a:rPr lang="en-US" altLang="zh-CN" sz="2400" dirty="0">
                <a:solidFill>
                  <a:schemeClr val="bg1"/>
                </a:solidFill>
                <a:latin typeface="黑体" panose="02010609060101010101" charset="-122"/>
                <a:ea typeface="黑体" panose="02010609060101010101" charset="-122"/>
                <a:cs typeface="黑体" panose="02010609060101010101" charset="-122"/>
                <a:sym typeface="+mn-ea"/>
              </a:rPr>
              <a:t>3.</a:t>
            </a:r>
            <a:r>
              <a:rPr lang="zh-CN" sz="2400" dirty="0">
                <a:solidFill>
                  <a:schemeClr val="bg1"/>
                </a:solidFill>
                <a:latin typeface="黑体" panose="02010609060101010101" charset="-122"/>
                <a:ea typeface="黑体" panose="02010609060101010101" charset="-122"/>
                <a:cs typeface="黑体" panose="02010609060101010101" charset="-122"/>
                <a:sym typeface="+mn-ea"/>
              </a:rPr>
              <a:t> 在喀什市应急指挥机构的领导协调下，政府相关部门</a:t>
            </a:r>
            <a:r>
              <a:rPr lang="zh-CN" sz="2400" dirty="0">
                <a:solidFill>
                  <a:schemeClr val="bg1"/>
                </a:solidFill>
                <a:latin typeface="黑体" panose="02010609060101010101" charset="-122"/>
                <a:ea typeface="黑体" panose="02010609060101010101" charset="-122"/>
                <a:cs typeface="黑体" panose="02010609060101010101" charset="-122"/>
                <a:sym typeface="+mn-ea"/>
              </a:rPr>
              <a:t>与供电公司</a:t>
            </a:r>
            <a:r>
              <a:rPr lang="zh-CN" sz="2400" dirty="0">
                <a:solidFill>
                  <a:schemeClr val="bg1"/>
                </a:solidFill>
                <a:latin typeface="黑体" panose="02010609060101010101" charset="-122"/>
                <a:ea typeface="黑体" panose="02010609060101010101" charset="-122"/>
                <a:cs typeface="黑体" panose="02010609060101010101" charset="-122"/>
                <a:sym typeface="+mn-ea"/>
              </a:rPr>
              <a:t>、社会应急力量开展联动处置，为电网抢修恢复、应急供电、物资运输、民事协调等工作提供便利；</a:t>
            </a:r>
            <a:endParaRPr lang="zh-CN" sz="2400" dirty="0">
              <a:solidFill>
                <a:schemeClr val="bg1"/>
              </a:solidFill>
              <a:latin typeface="黑体" panose="02010609060101010101" charset="-122"/>
              <a:ea typeface="黑体" panose="02010609060101010101" charset="-122"/>
              <a:cs typeface="黑体" panose="02010609060101010101" charset="-122"/>
              <a:sym typeface="+mn-ea"/>
            </a:endParaRPr>
          </a:p>
          <a:p>
            <a:pPr indent="609600" algn="just" hangingPunct="0">
              <a:lnSpc>
                <a:spcPct val="130000"/>
              </a:lnSpc>
              <a:extLst>
                <a:ext uri="{35155182-B16C-46BC-9424-99874614C6A1}">
                  <wpsdc:indentchars xmlns:wpsdc="http://www.wps.cn/officeDocument/2017/drawingmlCustomData" val="200" checksum="4158780845"/>
                </a:ext>
              </a:extLst>
            </a:pPr>
            <a:r>
              <a:rPr lang="en-US" altLang="zh-CN" sz="2400" dirty="0">
                <a:solidFill>
                  <a:schemeClr val="bg1"/>
                </a:solidFill>
                <a:latin typeface="黑体" panose="02010609060101010101" charset="-122"/>
                <a:ea typeface="黑体" panose="02010609060101010101" charset="-122"/>
                <a:cs typeface="黑体" panose="02010609060101010101" charset="-122"/>
                <a:sym typeface="+mn-ea"/>
              </a:rPr>
              <a:t>4.</a:t>
            </a:r>
            <a:r>
              <a:rPr lang="zh-CN" sz="2400" dirty="0">
                <a:solidFill>
                  <a:schemeClr val="bg1"/>
                </a:solidFill>
                <a:latin typeface="黑体" panose="02010609060101010101" charset="-122"/>
                <a:ea typeface="黑体" panose="02010609060101010101" charset="-122"/>
                <a:cs typeface="黑体" panose="02010609060101010101" charset="-122"/>
                <a:sym typeface="+mn-ea"/>
              </a:rPr>
              <a:t> 在囯网喀什供电公司指挥部的领导协调下，供电公司与国网疏附县供电公司启动协调联动机制，共同应对停电事件。</a:t>
            </a:r>
            <a:endParaRPr lang="zh-CN" sz="2400" dirty="0">
              <a:solidFill>
                <a:schemeClr val="bg1"/>
              </a:solidFill>
              <a:latin typeface="黑体" panose="02010609060101010101" charset="-122"/>
              <a:ea typeface="黑体" panose="02010609060101010101" charset="-122"/>
              <a:cs typeface="黑体" panose="02010609060101010101" charset="-122"/>
              <a:sym typeface="+mn-ea"/>
            </a:endParaRPr>
          </a:p>
        </p:txBody>
      </p:sp>
    </p:spTree>
  </p:cSld>
  <p:clrMapOvr>
    <a:masterClrMapping/>
  </p:clrMapOvr>
  <p:transition spd="slow" advTm="6000"/>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矩形 23"/>
          <p:cNvSpPr/>
          <p:nvPr/>
        </p:nvSpPr>
        <p:spPr>
          <a:xfrm>
            <a:off x="332740" y="1339850"/>
            <a:ext cx="11524615" cy="4827905"/>
          </a:xfrm>
          <a:prstGeom prst="rect">
            <a:avLst/>
          </a:prstGeom>
          <a:solidFill>
            <a:srgbClr val="007A7A"/>
          </a:solidFill>
          <a:ln w="9525">
            <a:noFill/>
          </a:ln>
          <a:effectLst>
            <a:outerShdw dist="12700" dir="2699999" algn="ctr" rotWithShape="0">
              <a:srgbClr val="000000">
                <a:alpha val="29999"/>
              </a:srgbClr>
            </a:outerShdw>
          </a:effectLst>
        </p:spPr>
        <p:txBody>
          <a:bodyPr anchor="ctr"/>
          <a:lstStyle/>
          <a:p>
            <a:pPr algn="just" eaLnBrk="0" hangingPunct="0">
              <a:lnSpc>
                <a:spcPts val="3200"/>
              </a:lnSpc>
            </a:pPr>
            <a:endParaRPr lang="zh-CN" b="1"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eaLnBrk="0" hangingPunct="0">
              <a:lnSpc>
                <a:spcPts val="3200"/>
              </a:lnSpc>
            </a:pPr>
            <a:endParaRPr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508000" algn="just" eaLnBrk="0" hangingPunct="0">
              <a:lnSpc>
                <a:spcPts val="3200"/>
              </a:lnSpc>
              <a:extLst>
                <a:ext uri="{35155182-B16C-46BC-9424-99874614C6A1}">
                  <wpsdc:indentchars xmlns:wpsdc="http://www.wps.cn/officeDocument/2017/drawingmlCustomData" val="200" checksum="282533468"/>
                </a:ext>
              </a:extLst>
            </a:pPr>
            <a:r>
              <a:rPr lang="en-US" altLang="zh-CN" b="1" dirty="0">
                <a:latin typeface="微软雅黑" panose="020B0503020204020204" pitchFamily="34" charset="-122"/>
                <a:ea typeface="微软雅黑" panose="020B0503020204020204" pitchFamily="34" charset="-122"/>
                <a:cs typeface="微软雅黑" panose="020B0503020204020204" pitchFamily="34" charset="-122"/>
                <a:sym typeface="+mn-ea"/>
              </a:rPr>
              <a:t> </a:t>
            </a:r>
            <a:endParaRPr lang="zh-CN" sz="200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6148" name="TextBox 8"/>
          <p:cNvSpPr txBox="1"/>
          <p:nvPr/>
        </p:nvSpPr>
        <p:spPr>
          <a:xfrm>
            <a:off x="351155" y="132715"/>
            <a:ext cx="9416415" cy="535940"/>
          </a:xfrm>
          <a:prstGeom prst="rect">
            <a:avLst/>
          </a:prstGeom>
          <a:noFill/>
          <a:ln w="9525">
            <a:noFill/>
          </a:ln>
        </p:spPr>
        <p:txBody>
          <a:bodyPr wrap="square" lIns="91399" tIns="45699" rIns="91399" bIns="45699">
            <a:spAutoFit/>
          </a:bodyPr>
          <a:lstStyle/>
          <a:p>
            <a:pPr eaLnBrk="0" hangingPunct="0"/>
            <a:r>
              <a:rPr lang="zh-CN" altLang="en-US" sz="2900" b="1" dirty="0">
                <a:solidFill>
                  <a:srgbClr val="005E5F"/>
                </a:solidFill>
                <a:latin typeface="微软雅黑" panose="020B0503020204020204" pitchFamily="34" charset="-122"/>
                <a:ea typeface="微软雅黑" panose="020B0503020204020204" pitchFamily="34" charset="-122"/>
                <a:sym typeface="+mn-ea"/>
              </a:rPr>
              <a:t>七、</a:t>
            </a:r>
            <a:r>
              <a:rPr lang="zh-CN" altLang="en-US" sz="2900" b="1" dirty="0">
                <a:solidFill>
                  <a:srgbClr val="005E5F"/>
                </a:solidFill>
                <a:latin typeface="微软雅黑" panose="020B0503020204020204" pitchFamily="34" charset="-122"/>
                <a:ea typeface="微软雅黑" panose="020B0503020204020204" pitchFamily="34" charset="-122"/>
                <a:sym typeface="+mn-ea"/>
              </a:rPr>
              <a:t>响应调整和结束</a:t>
            </a:r>
            <a:endParaRPr lang="en-US" altLang="zh-CN" sz="2900" b="1" dirty="0">
              <a:solidFill>
                <a:srgbClr val="005E5F"/>
              </a:solidFill>
              <a:latin typeface="微软雅黑" panose="020B0503020204020204" pitchFamily="34" charset="-122"/>
              <a:ea typeface="微软雅黑" panose="020B0503020204020204" pitchFamily="34" charset="-122"/>
              <a:sym typeface="+mn-ea"/>
            </a:endParaRPr>
          </a:p>
        </p:txBody>
      </p:sp>
      <p:sp>
        <p:nvSpPr>
          <p:cNvPr id="3" name="矩形 23"/>
          <p:cNvSpPr/>
          <p:nvPr/>
        </p:nvSpPr>
        <p:spPr>
          <a:xfrm>
            <a:off x="332740" y="1197610"/>
            <a:ext cx="11588750" cy="5475605"/>
          </a:xfrm>
          <a:prstGeom prst="rect">
            <a:avLst/>
          </a:prstGeom>
          <a:solidFill>
            <a:srgbClr val="007A7A"/>
          </a:solidFill>
          <a:ln w="9525">
            <a:noFill/>
          </a:ln>
          <a:effectLst>
            <a:outerShdw dist="12700" dir="2699999" algn="ctr" rotWithShape="0">
              <a:srgbClr val="000000">
                <a:alpha val="29999"/>
              </a:srgbClr>
            </a:outerShdw>
          </a:effectLst>
        </p:spPr>
        <p:txBody>
          <a:bodyPr anchor="ctr"/>
          <a:lstStyle/>
          <a:p>
            <a:pPr indent="609600" algn="just" hangingPunct="0">
              <a:lnSpc>
                <a:spcPct val="130000"/>
              </a:lnSpc>
              <a:extLst>
                <a:ext uri="{35155182-B16C-46BC-9424-99874614C6A1}">
                  <wpsdc:indentchars xmlns:wpsdc="http://www.wps.cn/officeDocument/2017/drawingmlCustomData" val="200" checksum="4158780845"/>
                </a:ext>
              </a:extLst>
            </a:pPr>
            <a:r>
              <a:rPr lang="zh-CN" sz="2400" dirty="0">
                <a:solidFill>
                  <a:schemeClr val="bg1"/>
                </a:solidFill>
                <a:latin typeface="黑体" panose="02010609060101010101" charset="-122"/>
                <a:ea typeface="黑体" panose="02010609060101010101" charset="-122"/>
                <a:cs typeface="黑体" panose="02010609060101010101" charset="-122"/>
                <a:sym typeface="+mn-ea"/>
              </a:rPr>
              <a:t> 响应调整和结束</a:t>
            </a:r>
            <a:endParaRPr lang="zh-CN" sz="2400" dirty="0">
              <a:solidFill>
                <a:schemeClr val="bg1"/>
              </a:solidFill>
              <a:latin typeface="黑体" panose="02010609060101010101" charset="-122"/>
              <a:ea typeface="黑体" panose="02010609060101010101" charset="-122"/>
              <a:cs typeface="黑体" panose="02010609060101010101" charset="-122"/>
              <a:sym typeface="+mn-ea"/>
            </a:endParaRPr>
          </a:p>
          <a:p>
            <a:pPr indent="609600" algn="just" hangingPunct="0">
              <a:lnSpc>
                <a:spcPct val="130000"/>
              </a:lnSpc>
              <a:extLst>
                <a:ext uri="{35155182-B16C-46BC-9424-99874614C6A1}">
                  <wpsdc:indentchars xmlns:wpsdc="http://www.wps.cn/officeDocument/2017/drawingmlCustomData" val="200" checksum="4158780845"/>
                </a:ext>
              </a:extLst>
            </a:pPr>
            <a:r>
              <a:rPr lang="en-US" altLang="zh-CN" sz="2400" dirty="0">
                <a:solidFill>
                  <a:schemeClr val="bg1"/>
                </a:solidFill>
                <a:latin typeface="黑体" panose="02010609060101010101" charset="-122"/>
                <a:ea typeface="黑体" panose="02010609060101010101" charset="-122"/>
                <a:cs typeface="黑体" panose="02010609060101010101" charset="-122"/>
                <a:sym typeface="+mn-ea"/>
              </a:rPr>
              <a:t>1.</a:t>
            </a:r>
            <a:r>
              <a:rPr lang="zh-CN" sz="2400" dirty="0">
                <a:solidFill>
                  <a:schemeClr val="bg1"/>
                </a:solidFill>
                <a:latin typeface="黑体" panose="02010609060101010101" charset="-122"/>
                <a:ea typeface="黑体" panose="02010609060101010101" charset="-122"/>
                <a:cs typeface="黑体" panose="02010609060101010101" charset="-122"/>
                <a:sym typeface="+mn-ea"/>
              </a:rPr>
              <a:t>响应调整</a:t>
            </a:r>
            <a:endParaRPr lang="zh-CN" sz="2400" dirty="0">
              <a:solidFill>
                <a:schemeClr val="bg1"/>
              </a:solidFill>
              <a:latin typeface="黑体" panose="02010609060101010101" charset="-122"/>
              <a:ea typeface="黑体" panose="02010609060101010101" charset="-122"/>
              <a:cs typeface="黑体" panose="02010609060101010101" charset="-122"/>
              <a:sym typeface="+mn-ea"/>
            </a:endParaRPr>
          </a:p>
          <a:p>
            <a:pPr indent="609600" algn="just" hangingPunct="0">
              <a:lnSpc>
                <a:spcPct val="130000"/>
              </a:lnSpc>
              <a:extLst>
                <a:ext uri="{35155182-B16C-46BC-9424-99874614C6A1}">
                  <wpsdc:indentchars xmlns:wpsdc="http://www.wps.cn/officeDocument/2017/drawingmlCustomData" val="200" checksum="4158780845"/>
                </a:ext>
              </a:extLst>
            </a:pPr>
            <a:r>
              <a:rPr lang="zh-CN" sz="2400" dirty="0">
                <a:solidFill>
                  <a:schemeClr val="bg1"/>
                </a:solidFill>
                <a:latin typeface="黑体" panose="02010609060101010101" charset="-122"/>
                <a:ea typeface="黑体" panose="02010609060101010101" charset="-122"/>
                <a:cs typeface="黑体" panose="02010609060101010101" charset="-122"/>
                <a:sym typeface="+mn-ea"/>
              </a:rPr>
              <a:t>大面积停电事件处置领导小组根据事件危害程度、救援恢复能力和社会影响等综合因素，按照事件分级条件，调整响应级别，避免响应不足或响应过度。</a:t>
            </a:r>
            <a:endParaRPr lang="zh-CN" sz="2400" dirty="0">
              <a:solidFill>
                <a:schemeClr val="bg1"/>
              </a:solidFill>
              <a:latin typeface="黑体" panose="02010609060101010101" charset="-122"/>
              <a:ea typeface="黑体" panose="02010609060101010101" charset="-122"/>
              <a:cs typeface="黑体" panose="02010609060101010101" charset="-122"/>
              <a:sym typeface="+mn-ea"/>
            </a:endParaRPr>
          </a:p>
          <a:p>
            <a:pPr indent="609600" algn="just" hangingPunct="0">
              <a:lnSpc>
                <a:spcPct val="130000"/>
              </a:lnSpc>
              <a:extLst>
                <a:ext uri="{35155182-B16C-46BC-9424-99874614C6A1}">
                  <wpsdc:indentchars xmlns:wpsdc="http://www.wps.cn/officeDocument/2017/drawingmlCustomData" val="200" checksum="4158780845"/>
                </a:ext>
              </a:extLst>
            </a:pPr>
            <a:r>
              <a:rPr lang="en-US" altLang="zh-CN" sz="2400" dirty="0">
                <a:solidFill>
                  <a:schemeClr val="bg1"/>
                </a:solidFill>
                <a:latin typeface="黑体" panose="02010609060101010101" charset="-122"/>
                <a:ea typeface="黑体" panose="02010609060101010101" charset="-122"/>
                <a:cs typeface="黑体" panose="02010609060101010101" charset="-122"/>
                <a:sym typeface="+mn-ea"/>
              </a:rPr>
              <a:t>2.</a:t>
            </a:r>
            <a:r>
              <a:rPr lang="zh-CN" sz="2400" dirty="0">
                <a:solidFill>
                  <a:schemeClr val="bg1"/>
                </a:solidFill>
                <a:latin typeface="黑体" panose="02010609060101010101" charset="-122"/>
                <a:ea typeface="黑体" panose="02010609060101010101" charset="-122"/>
                <a:cs typeface="黑体" panose="02010609060101010101" charset="-122"/>
                <a:sym typeface="+mn-ea"/>
              </a:rPr>
              <a:t>响应结束</a:t>
            </a:r>
            <a:endParaRPr lang="zh-CN" sz="2400" dirty="0">
              <a:solidFill>
                <a:schemeClr val="bg1"/>
              </a:solidFill>
              <a:latin typeface="黑体" panose="02010609060101010101" charset="-122"/>
              <a:ea typeface="黑体" panose="02010609060101010101" charset="-122"/>
              <a:cs typeface="黑体" panose="02010609060101010101" charset="-122"/>
              <a:sym typeface="+mn-ea"/>
            </a:endParaRPr>
          </a:p>
          <a:p>
            <a:pPr indent="609600" algn="just" hangingPunct="0">
              <a:lnSpc>
                <a:spcPct val="130000"/>
              </a:lnSpc>
              <a:extLst>
                <a:ext uri="{35155182-B16C-46BC-9424-99874614C6A1}">
                  <wpsdc:indentchars xmlns:wpsdc="http://www.wps.cn/officeDocument/2017/drawingmlCustomData" val="200" checksum="4158780845"/>
                </a:ext>
              </a:extLst>
            </a:pPr>
            <a:r>
              <a:rPr lang="zh-CN" sz="2400" dirty="0">
                <a:solidFill>
                  <a:schemeClr val="bg1"/>
                </a:solidFill>
                <a:latin typeface="黑体" panose="02010609060101010101" charset="-122"/>
                <a:ea typeface="黑体" panose="02010609060101010101" charset="-122"/>
                <a:cs typeface="黑体" panose="02010609060101010101" charset="-122"/>
                <a:sym typeface="+mn-ea"/>
              </a:rPr>
              <a:t>同时满足下列条件，大面积停电事件处置领导小组办公室按照“谁启动、谁结束”的原则结束应急响应：</a:t>
            </a:r>
            <a:endParaRPr lang="zh-CN" sz="2400" dirty="0">
              <a:solidFill>
                <a:schemeClr val="bg1"/>
              </a:solidFill>
              <a:latin typeface="黑体" panose="02010609060101010101" charset="-122"/>
              <a:ea typeface="黑体" panose="02010609060101010101" charset="-122"/>
              <a:cs typeface="黑体" panose="02010609060101010101" charset="-122"/>
              <a:sym typeface="+mn-ea"/>
            </a:endParaRPr>
          </a:p>
          <a:p>
            <a:pPr indent="609600" algn="just" hangingPunct="0">
              <a:lnSpc>
                <a:spcPct val="130000"/>
              </a:lnSpc>
              <a:extLst>
                <a:ext uri="{35155182-B16C-46BC-9424-99874614C6A1}">
                  <wpsdc:indentchars xmlns:wpsdc="http://www.wps.cn/officeDocument/2017/drawingmlCustomData" val="200" checksum="4158780845"/>
                </a:ext>
              </a:extLst>
            </a:pPr>
            <a:r>
              <a:rPr lang="zh-CN" sz="2400" dirty="0">
                <a:solidFill>
                  <a:schemeClr val="bg1"/>
                </a:solidFill>
                <a:latin typeface="黑体" panose="02010609060101010101" charset="-122"/>
                <a:ea typeface="黑体" panose="02010609060101010101" charset="-122"/>
                <a:cs typeface="黑体" panose="02010609060101010101" charset="-122"/>
                <a:sym typeface="+mn-ea"/>
              </a:rPr>
              <a:t>（1）停电负荷恢复80%及以上；</a:t>
            </a:r>
            <a:endParaRPr lang="zh-CN" sz="2400" dirty="0">
              <a:solidFill>
                <a:schemeClr val="bg1"/>
              </a:solidFill>
              <a:latin typeface="黑体" panose="02010609060101010101" charset="-122"/>
              <a:ea typeface="黑体" panose="02010609060101010101" charset="-122"/>
              <a:cs typeface="黑体" panose="02010609060101010101" charset="-122"/>
              <a:sym typeface="+mn-ea"/>
            </a:endParaRPr>
          </a:p>
          <a:p>
            <a:pPr indent="609600" algn="just" hangingPunct="0">
              <a:lnSpc>
                <a:spcPct val="130000"/>
              </a:lnSpc>
              <a:extLst>
                <a:ext uri="{35155182-B16C-46BC-9424-99874614C6A1}">
                  <wpsdc:indentchars xmlns:wpsdc="http://www.wps.cn/officeDocument/2017/drawingmlCustomData" val="200" checksum="4158780845"/>
                </a:ext>
              </a:extLst>
            </a:pPr>
            <a:r>
              <a:rPr lang="zh-CN" sz="2400" dirty="0">
                <a:solidFill>
                  <a:schemeClr val="bg1"/>
                </a:solidFill>
                <a:latin typeface="黑体" panose="02010609060101010101" charset="-122"/>
                <a:ea typeface="黑体" panose="02010609060101010101" charset="-122"/>
                <a:cs typeface="黑体" panose="02010609060101010101" charset="-122"/>
                <a:sym typeface="+mn-ea"/>
              </a:rPr>
              <a:t>（2）造成大面积停电事件的隐患基本消除；</a:t>
            </a:r>
            <a:endParaRPr lang="zh-CN" sz="2400" dirty="0">
              <a:solidFill>
                <a:schemeClr val="bg1"/>
              </a:solidFill>
              <a:latin typeface="黑体" panose="02010609060101010101" charset="-122"/>
              <a:ea typeface="黑体" panose="02010609060101010101" charset="-122"/>
              <a:cs typeface="黑体" panose="02010609060101010101" charset="-122"/>
              <a:sym typeface="+mn-ea"/>
            </a:endParaRPr>
          </a:p>
          <a:p>
            <a:pPr indent="609600" algn="just" hangingPunct="0">
              <a:lnSpc>
                <a:spcPct val="130000"/>
              </a:lnSpc>
              <a:extLst>
                <a:ext uri="{35155182-B16C-46BC-9424-99874614C6A1}">
                  <wpsdc:indentchars xmlns:wpsdc="http://www.wps.cn/officeDocument/2017/drawingmlCustomData" val="200" checksum="4158780845"/>
                </a:ext>
              </a:extLst>
            </a:pPr>
            <a:r>
              <a:rPr lang="zh-CN" sz="2400" dirty="0">
                <a:solidFill>
                  <a:schemeClr val="bg1"/>
                </a:solidFill>
                <a:latin typeface="黑体" panose="02010609060101010101" charset="-122"/>
                <a:ea typeface="黑体" panose="02010609060101010101" charset="-122"/>
                <a:cs typeface="黑体" panose="02010609060101010101" charset="-122"/>
                <a:sym typeface="+mn-ea"/>
              </a:rPr>
              <a:t>（3）大面积停电事件造成的重特大次生衍生事故基本处置完成；</a:t>
            </a:r>
            <a:endParaRPr lang="zh-CN" sz="2400" dirty="0">
              <a:solidFill>
                <a:schemeClr val="bg1"/>
              </a:solidFill>
              <a:latin typeface="黑体" panose="02010609060101010101" charset="-122"/>
              <a:ea typeface="黑体" panose="02010609060101010101" charset="-122"/>
              <a:cs typeface="黑体" panose="02010609060101010101" charset="-122"/>
              <a:sym typeface="+mn-ea"/>
            </a:endParaRPr>
          </a:p>
          <a:p>
            <a:pPr indent="609600" algn="just" hangingPunct="0">
              <a:lnSpc>
                <a:spcPct val="130000"/>
              </a:lnSpc>
              <a:extLst>
                <a:ext uri="{35155182-B16C-46BC-9424-99874614C6A1}">
                  <wpsdc:indentchars xmlns:wpsdc="http://www.wps.cn/officeDocument/2017/drawingmlCustomData" val="200" checksum="4158780845"/>
                </a:ext>
              </a:extLst>
            </a:pPr>
            <a:r>
              <a:rPr lang="zh-CN" sz="2400" dirty="0">
                <a:solidFill>
                  <a:schemeClr val="bg1"/>
                </a:solidFill>
                <a:latin typeface="黑体" panose="02010609060101010101" charset="-122"/>
                <a:ea typeface="黑体" panose="02010609060101010101" charset="-122"/>
                <a:cs typeface="黑体" panose="02010609060101010101" charset="-122"/>
                <a:sym typeface="+mn-ea"/>
              </a:rPr>
              <a:t>（4）国网喀什供电公司、喀什市政府结束大面积停电事件应急响应。	</a:t>
            </a:r>
            <a:endParaRPr lang="zh-CN" sz="2400" dirty="0">
              <a:solidFill>
                <a:schemeClr val="bg1"/>
              </a:solidFill>
              <a:latin typeface="黑体" panose="02010609060101010101" charset="-122"/>
              <a:ea typeface="黑体" panose="02010609060101010101" charset="-122"/>
              <a:cs typeface="黑体" panose="02010609060101010101" charset="-122"/>
              <a:sym typeface="+mn-ea"/>
            </a:endParaRPr>
          </a:p>
        </p:txBody>
      </p:sp>
    </p:spTree>
  </p:cSld>
  <p:clrMapOvr>
    <a:masterClrMapping/>
  </p:clrMapOvr>
  <p:transition spd="slow" advTm="6000"/>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0">
          <a:blip r:embed="rId1" cstate="print"/>
          <a:stretch>
            <a:fillRect/>
          </a:stretch>
        </a:blipFill>
        <a:effectLst/>
      </p:bgPr>
    </p:bg>
    <p:spTree>
      <p:nvGrpSpPr>
        <p:cNvPr id="1" name=""/>
        <p:cNvGrpSpPr/>
        <p:nvPr/>
      </p:nvGrpSpPr>
      <p:grpSpPr>
        <a:xfrm>
          <a:off x="0" y="0"/>
          <a:ext cx="0" cy="0"/>
          <a:chOff x="0" y="0"/>
          <a:chExt cx="0" cy="0"/>
        </a:xfrm>
      </p:grpSpPr>
      <p:sp>
        <p:nvSpPr>
          <p:cNvPr id="3074" name="矩形 3"/>
          <p:cNvSpPr/>
          <p:nvPr/>
        </p:nvSpPr>
        <p:spPr>
          <a:xfrm>
            <a:off x="1588" y="2133650"/>
            <a:ext cx="12190412" cy="3001963"/>
          </a:xfrm>
          <a:prstGeom prst="rect">
            <a:avLst/>
          </a:prstGeom>
          <a:solidFill>
            <a:srgbClr val="005E5F"/>
          </a:solidFill>
          <a:ln w="9525">
            <a:noFill/>
          </a:ln>
        </p:spPr>
        <p:txBody>
          <a:bodyPr lIns="91399" tIns="45699" rIns="91399" bIns="45699" anchor="ctr"/>
          <a:lstStyle/>
          <a:p>
            <a:pPr algn="ctr" defTabSz="1089025"/>
            <a:endParaRPr lang="zh-CN" altLang="en-US" sz="2100" dirty="0">
              <a:solidFill>
                <a:srgbClr val="FFFFFF"/>
              </a:solidFill>
              <a:latin typeface="Calibri" panose="020F0502020204030204" pitchFamily="34" charset="0"/>
            </a:endParaRPr>
          </a:p>
        </p:txBody>
      </p:sp>
      <p:sp>
        <p:nvSpPr>
          <p:cNvPr id="5" name="TextBox 1"/>
          <p:cNvSpPr txBox="1"/>
          <p:nvPr/>
        </p:nvSpPr>
        <p:spPr>
          <a:xfrm>
            <a:off x="766237" y="2629198"/>
            <a:ext cx="10729936" cy="2011680"/>
          </a:xfrm>
          <a:prstGeom prst="rect">
            <a:avLst/>
          </a:prstGeom>
          <a:noFill/>
        </p:spPr>
        <p:txBody>
          <a:bodyPr wrap="square">
            <a:spAutoFit/>
          </a:bodyPr>
          <a:lstStyle/>
          <a:p>
            <a:pPr algn="ctr" eaLnBrk="0" hangingPunct="0">
              <a:lnSpc>
                <a:spcPct val="130000"/>
              </a:lnSpc>
            </a:pPr>
            <a:r>
              <a:rPr lang="zh-CN" sz="9600" b="1" dirty="0">
                <a:solidFill>
                  <a:schemeClr val="bg1"/>
                </a:solidFill>
                <a:latin typeface="微软雅黑" panose="020B0503020204020204" pitchFamily="34" charset="-122"/>
                <a:ea typeface="微软雅黑" panose="020B0503020204020204" pitchFamily="34" charset="-122"/>
                <a:sym typeface="+mn-ea"/>
              </a:rPr>
              <a:t>完毕</a:t>
            </a:r>
            <a:endParaRPr lang="zh-CN" sz="9600" b="1" dirty="0">
              <a:solidFill>
                <a:schemeClr val="bg1"/>
              </a:solidFill>
              <a:latin typeface="微软雅黑" panose="020B0503020204020204" pitchFamily="34" charset="-122"/>
              <a:ea typeface="微软雅黑" panose="020B0503020204020204" pitchFamily="34" charset="-122"/>
              <a:sym typeface="+mn-ea"/>
            </a:endParaRPr>
          </a:p>
        </p:txBody>
      </p:sp>
    </p:spTree>
    <p:custDataLst>
      <p:tags r:id="rId2"/>
    </p:custData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矩形 23"/>
          <p:cNvSpPr/>
          <p:nvPr/>
        </p:nvSpPr>
        <p:spPr>
          <a:xfrm>
            <a:off x="466725" y="1458595"/>
            <a:ext cx="11292205" cy="4688840"/>
          </a:xfrm>
          <a:prstGeom prst="rect">
            <a:avLst/>
          </a:prstGeom>
          <a:solidFill>
            <a:srgbClr val="007A7A"/>
          </a:solidFill>
          <a:ln w="9525">
            <a:noFill/>
          </a:ln>
          <a:effectLst>
            <a:outerShdw dist="12700" dir="2699999" algn="ctr" rotWithShape="0">
              <a:srgbClr val="000000">
                <a:alpha val="29999"/>
              </a:srgbClr>
            </a:outerShdw>
          </a:effectLst>
        </p:spPr>
        <p:txBody>
          <a:bodyPr anchor="ctr"/>
          <a:lstStyle/>
          <a:p>
            <a:pPr indent="558800" algn="just" eaLnBrk="0" hangingPunct="0">
              <a:lnSpc>
                <a:spcPct val="160000"/>
              </a:lnSpc>
              <a:extLst>
                <a:ext uri="{35155182-B16C-46BC-9424-99874614C6A1}">
                  <wpsdc:indentchars xmlns:wpsdc="http://www.wps.cn/officeDocument/2017/drawingmlCustomData" val="200" checksum="1956455923"/>
                </a:ext>
              </a:extLst>
            </a:pPr>
            <a:endParaRPr sz="2200" dirty="0">
              <a:solidFill>
                <a:schemeClr val="bg1"/>
              </a:solidFill>
              <a:latin typeface="微软雅黑" panose="020B0503020204020204" pitchFamily="34" charset="-122"/>
              <a:ea typeface="微软雅黑" panose="020B0503020204020204" pitchFamily="34" charset="-122"/>
              <a:sym typeface="+mn-ea"/>
            </a:endParaRPr>
          </a:p>
        </p:txBody>
      </p:sp>
      <p:sp>
        <p:nvSpPr>
          <p:cNvPr id="5121" name="矩形 1"/>
          <p:cNvSpPr/>
          <p:nvPr/>
        </p:nvSpPr>
        <p:spPr>
          <a:xfrm>
            <a:off x="466408" y="134620"/>
            <a:ext cx="5081110" cy="583565"/>
          </a:xfrm>
          <a:prstGeom prst="rect">
            <a:avLst/>
          </a:prstGeom>
          <a:noFill/>
          <a:ln w="9525">
            <a:noFill/>
          </a:ln>
        </p:spPr>
        <p:txBody>
          <a:bodyPr wrap="square" anchor="t" anchorCtr="0">
            <a:spAutoFit/>
          </a:bodyPr>
          <a:lstStyle/>
          <a:p>
            <a:pPr eaLnBrk="0" hangingPunct="0"/>
            <a:r>
              <a:rPr lang="zh-CN" altLang="en-US" sz="3200" b="1" dirty="0">
                <a:solidFill>
                  <a:srgbClr val="005E5F"/>
                </a:solidFill>
                <a:latin typeface="微软雅黑" panose="020B0503020204020204" pitchFamily="34" charset="-122"/>
                <a:ea typeface="微软雅黑" panose="020B0503020204020204" pitchFamily="34" charset="-122"/>
              </a:rPr>
              <a:t>目录</a:t>
            </a:r>
            <a:endParaRPr lang="zh-CN" altLang="en-US" sz="3200" b="1" dirty="0">
              <a:solidFill>
                <a:srgbClr val="005E5F"/>
              </a:solidFill>
              <a:latin typeface="微软雅黑" panose="020B0503020204020204" pitchFamily="34" charset="-122"/>
              <a:ea typeface="微软雅黑" panose="020B0503020204020204" pitchFamily="34" charset="-122"/>
            </a:endParaRPr>
          </a:p>
        </p:txBody>
      </p:sp>
      <p:graphicFrame>
        <p:nvGraphicFramePr>
          <p:cNvPr id="18" name="图示 17"/>
          <p:cNvGraphicFramePr/>
          <p:nvPr/>
        </p:nvGraphicFramePr>
        <p:xfrm>
          <a:off x="1270635" y="1701800"/>
          <a:ext cx="9229725" cy="1635125"/>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graphicFrame>
        <p:nvGraphicFramePr>
          <p:cNvPr id="19" name="图示 18"/>
          <p:cNvGraphicFramePr/>
          <p:nvPr/>
        </p:nvGraphicFramePr>
        <p:xfrm>
          <a:off x="1241425" y="3357880"/>
          <a:ext cx="9258935" cy="156337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graphicFrame>
        <p:nvGraphicFramePr>
          <p:cNvPr id="20" name="图示 19"/>
          <p:cNvGraphicFramePr/>
          <p:nvPr/>
        </p:nvGraphicFramePr>
        <p:xfrm>
          <a:off x="1241425" y="5013960"/>
          <a:ext cx="9258935" cy="557530"/>
        </p:xfrm>
        <a:graphic>
          <a:graphicData uri="http://schemas.openxmlformats.org/drawingml/2006/diagram">
            <dgm:relIds xmlns:dgm="http://schemas.openxmlformats.org/drawingml/2006/diagram" xmlns:r="http://schemas.openxmlformats.org/officeDocument/2006/relationships" r:dm="rId11" r:lo="rId12" r:qs="rId13" r:cs="rId14"/>
          </a:graphicData>
        </a:graphic>
      </p:graphicFrame>
    </p:spTree>
  </p:cSld>
  <p:clrMapOvr>
    <a:masterClrMapping/>
  </p:clrMapOvr>
  <p:transition spd="slow" advTm="600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矩形 23"/>
          <p:cNvSpPr/>
          <p:nvPr/>
        </p:nvSpPr>
        <p:spPr>
          <a:xfrm>
            <a:off x="118110" y="1053465"/>
            <a:ext cx="11783695" cy="5428615"/>
          </a:xfrm>
          <a:prstGeom prst="rect">
            <a:avLst/>
          </a:prstGeom>
          <a:solidFill>
            <a:srgbClr val="007A7A"/>
          </a:solidFill>
          <a:ln w="9525">
            <a:noFill/>
          </a:ln>
          <a:effectLst>
            <a:outerShdw dist="12700" dir="2699999" algn="ctr" rotWithShape="0">
              <a:srgbClr val="000000">
                <a:alpha val="29999"/>
              </a:srgbClr>
            </a:outerShdw>
          </a:effectLst>
        </p:spPr>
        <p:txBody>
          <a:bodyPr anchor="ctr"/>
          <a:lstStyle/>
          <a:p>
            <a:pPr algn="l" eaLnBrk="0" hangingPunct="0">
              <a:lnSpc>
                <a:spcPts val="3200"/>
              </a:lnSpc>
              <a:buFont typeface="Arial" panose="020B0604020202020204" pitchFamily="34" charset="0"/>
            </a:pPr>
            <a:r>
              <a:rPr lang="zh-CN" b="1" dirty="0">
                <a:solidFill>
                  <a:srgbClr val="FFFF00"/>
                </a:solidFill>
                <a:latin typeface="微软雅黑" panose="020B0503020204020204" pitchFamily="34" charset="-122"/>
                <a:ea typeface="微软雅黑" panose="020B0503020204020204" pitchFamily="34" charset="-122"/>
                <a:cs typeface="微软雅黑" panose="020B0503020204020204" pitchFamily="34" charset="-122"/>
                <a:sym typeface="+mn-ea"/>
              </a:rPr>
              <a:t> </a:t>
            </a:r>
            <a:endParaRPr lang="en-US"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9218" name="矩形 2"/>
          <p:cNvSpPr/>
          <p:nvPr/>
        </p:nvSpPr>
        <p:spPr>
          <a:xfrm>
            <a:off x="375920" y="174625"/>
            <a:ext cx="5132705" cy="521970"/>
          </a:xfrm>
          <a:prstGeom prst="rect">
            <a:avLst/>
          </a:prstGeom>
          <a:noFill/>
          <a:ln w="9525">
            <a:noFill/>
          </a:ln>
        </p:spPr>
        <p:txBody>
          <a:bodyPr wrap="square" anchor="t" anchorCtr="0">
            <a:spAutoFit/>
          </a:bodyPr>
          <a:lstStyle/>
          <a:p>
            <a:pPr eaLnBrk="0" hangingPunct="0"/>
            <a:r>
              <a:rPr lang="zh-CN" altLang="en-US" sz="2800" b="1" dirty="0">
                <a:solidFill>
                  <a:srgbClr val="005E5F"/>
                </a:solidFill>
                <a:latin typeface="微软雅黑" panose="020B0503020204020204" pitchFamily="34" charset="-122"/>
                <a:ea typeface="微软雅黑" panose="020B0503020204020204" pitchFamily="34" charset="-122"/>
                <a:sym typeface="+mn-ea"/>
              </a:rPr>
              <a:t>一、</a:t>
            </a:r>
            <a:r>
              <a:rPr lang="zh-CN" altLang="en-US" sz="2800" b="1" dirty="0">
                <a:solidFill>
                  <a:srgbClr val="005E5F"/>
                </a:solidFill>
                <a:latin typeface="微软雅黑" panose="020B0503020204020204" pitchFamily="34" charset="-122"/>
                <a:ea typeface="微软雅黑" panose="020B0503020204020204" pitchFamily="34" charset="-122"/>
                <a:sym typeface="+mn-ea"/>
              </a:rPr>
              <a:t>预案编制目的、依据</a:t>
            </a:r>
            <a:endParaRPr lang="zh-CN" altLang="en-US" sz="2800" b="1" dirty="0">
              <a:solidFill>
                <a:srgbClr val="005E5F"/>
              </a:solidFill>
              <a:latin typeface="微软雅黑" panose="020B0503020204020204" pitchFamily="34" charset="-122"/>
              <a:ea typeface="微软雅黑" panose="020B0503020204020204" pitchFamily="34" charset="-122"/>
              <a:sym typeface="+mn-ea"/>
            </a:endParaRPr>
          </a:p>
        </p:txBody>
      </p:sp>
      <p:graphicFrame>
        <p:nvGraphicFramePr>
          <p:cNvPr id="3" name="表格 2"/>
          <p:cNvGraphicFramePr/>
          <p:nvPr>
            <p:custDataLst>
              <p:tags r:id="rId1"/>
            </p:custDataLst>
          </p:nvPr>
        </p:nvGraphicFramePr>
        <p:xfrm>
          <a:off x="5878830" y="1341755"/>
          <a:ext cx="5285105" cy="4721860"/>
        </p:xfrm>
        <a:graphic>
          <a:graphicData uri="http://schemas.openxmlformats.org/drawingml/2006/table">
            <a:tbl>
              <a:tblPr firstRow="1" bandRow="1">
                <a:tableStyleId>{5C22544A-7EE6-4342-B048-85BDC9FD1C3A}</a:tableStyleId>
              </a:tblPr>
              <a:tblGrid>
                <a:gridCol w="5285105"/>
              </a:tblGrid>
              <a:tr h="4721860">
                <a:tc>
                  <a:txBody>
                    <a:bodyPr/>
                    <a:p>
                      <a:pPr algn="l">
                        <a:buNone/>
                      </a:pPr>
                      <a:r>
                        <a:rPr lang="en-US" altLang="zh-CN" sz="2400" b="1">
                          <a:solidFill>
                            <a:schemeClr val="bg1"/>
                          </a:solidFill>
                          <a:latin typeface="黑体" panose="02010609060101010101" charset="-122"/>
                          <a:ea typeface="黑体" panose="02010609060101010101" charset="-122"/>
                          <a:cs typeface="黑体" panose="02010609060101010101" charset="-122"/>
                        </a:rPr>
                        <a:t>1.</a:t>
                      </a:r>
                      <a:r>
                        <a:rPr lang="zh-CN" altLang="en-US" sz="2400" dirty="0">
                          <a:solidFill>
                            <a:schemeClr val="bg1"/>
                          </a:solidFill>
                          <a:latin typeface="黑体" panose="02010609060101010101" charset="-122"/>
                          <a:ea typeface="黑体" panose="02010609060101010101" charset="-122"/>
                          <a:cs typeface="黑体" panose="02010609060101010101" charset="-122"/>
                          <a:sym typeface="+mn-ea"/>
                        </a:rPr>
                        <a:t>预案编制目的：</a:t>
                      </a:r>
                      <a:endParaRPr lang="zh-CN" altLang="en-US" sz="2400" dirty="0">
                        <a:solidFill>
                          <a:schemeClr val="bg1"/>
                        </a:solidFill>
                        <a:latin typeface="黑体" panose="02010609060101010101" charset="-122"/>
                        <a:ea typeface="黑体" panose="02010609060101010101" charset="-122"/>
                        <a:cs typeface="黑体" panose="02010609060101010101" charset="-122"/>
                        <a:sym typeface="+mn-ea"/>
                      </a:endParaRPr>
                    </a:p>
                    <a:p>
                      <a:pPr algn="l">
                        <a:buNone/>
                      </a:pPr>
                      <a:r>
                        <a:rPr lang="en-US" altLang="zh-CN" sz="1800" b="1">
                          <a:solidFill>
                            <a:schemeClr val="bg1"/>
                          </a:solidFill>
                          <a:latin typeface="黑体" panose="02010609060101010101" charset="-122"/>
                          <a:ea typeface="黑体" panose="02010609060101010101" charset="-122"/>
                          <a:cs typeface="黑体" panose="02010609060101010101" charset="-122"/>
                        </a:rPr>
                        <a:t>    </a:t>
                      </a:r>
                      <a:r>
                        <a:rPr sz="2400" b="1">
                          <a:solidFill>
                            <a:schemeClr val="bg1"/>
                          </a:solidFill>
                          <a:latin typeface="黑体" panose="02010609060101010101" charset="-122"/>
                          <a:ea typeface="黑体" panose="02010609060101010101" charset="-122"/>
                          <a:cs typeface="黑体" panose="02010609060101010101" charset="-122"/>
                        </a:rPr>
                        <a:t>电力安全关系国计民生，是国家安全的重要保障。建立有效的电力应急保障体系，健全完善大面积停电事件应对工作机制，对维护国家安全、社会稳定和人民生命财产安全具有十分重要的意义。为进一步提升喀什市大面积停电事件风险防范能力，正确、高效、有序地处置大面积停电事件，最大程度减少停电事件造成的人员伤亡和财产损失，维护喀什市公共安全、社会稳定和长治久安，编制本预案。</a:t>
                      </a:r>
                      <a:endParaRPr sz="2400" b="1">
                        <a:solidFill>
                          <a:schemeClr val="bg1"/>
                        </a:solidFill>
                        <a:latin typeface="黑体" panose="02010609060101010101" charset="-122"/>
                        <a:ea typeface="黑体" panose="02010609060101010101" charset="-122"/>
                        <a:cs typeface="黑体" panose="02010609060101010101" charset="-122"/>
                      </a:endParaRPr>
                    </a:p>
                  </a:txBody>
                  <a:tcPr marL="12700" marR="12700" marT="12700" anchor="ctr">
                    <a:lnL w="12700">
                      <a:solidFill>
                        <a:schemeClr val="tx1"/>
                      </a:solidFill>
                      <a:prstDash val="solid"/>
                    </a:lnL>
                    <a:lnR w="12700" cap="flat">
                      <a:solidFill>
                        <a:schemeClr val="tx1"/>
                      </a:solidFill>
                      <a:prstDash val="solid"/>
                    </a:lnR>
                    <a:lnT w="12700" cap="flat">
                      <a:solidFill>
                        <a:schemeClr val="tx1"/>
                      </a:solidFill>
                      <a:prstDash val="solid"/>
                    </a:lnT>
                    <a:lnB w="12700" cap="flat" cmpd="sng">
                      <a:solidFill>
                        <a:schemeClr val="tx1"/>
                      </a:solidFill>
                      <a:prstDash val="solid"/>
                      <a:headEnd type="none" w="med" len="med"/>
                      <a:tailEnd type="none" w="med" len="med"/>
                    </a:lnB>
                    <a:lnTlToBr>
                      <a:noFill/>
                    </a:lnTlToBr>
                    <a:lnBlToTr>
                      <a:noFill/>
                    </a:lnBlToTr>
                    <a:noFill/>
                  </a:tcPr>
                </a:tc>
              </a:tr>
            </a:tbl>
          </a:graphicData>
        </a:graphic>
      </p:graphicFrame>
      <p:pic>
        <p:nvPicPr>
          <p:cNvPr id="2" name="图片 1" descr="1701239473002_imsgcc.jpg"/>
          <p:cNvPicPr>
            <a:picLocks noChangeAspect="1"/>
          </p:cNvPicPr>
          <p:nvPr/>
        </p:nvPicPr>
        <p:blipFill>
          <a:blip r:embed="rId2"/>
          <a:srcRect r="10066" b="128"/>
          <a:stretch>
            <a:fillRect/>
          </a:stretch>
        </p:blipFill>
        <p:spPr>
          <a:xfrm>
            <a:off x="466090" y="1989455"/>
            <a:ext cx="5042535" cy="3724275"/>
          </a:xfrm>
          <a:prstGeom prst="roundRect">
            <a:avLst/>
          </a:prstGeom>
        </p:spPr>
      </p:pic>
    </p:spTree>
  </p:cSld>
  <p:clrMapOvr>
    <a:masterClrMapping/>
  </p:clrMapOvr>
  <p:transition spd="slow" advTm="600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矩形 23"/>
          <p:cNvSpPr/>
          <p:nvPr/>
        </p:nvSpPr>
        <p:spPr>
          <a:xfrm>
            <a:off x="118110" y="1053465"/>
            <a:ext cx="11783695" cy="5428615"/>
          </a:xfrm>
          <a:prstGeom prst="rect">
            <a:avLst/>
          </a:prstGeom>
          <a:solidFill>
            <a:srgbClr val="007A7A"/>
          </a:solidFill>
          <a:ln w="9525">
            <a:noFill/>
          </a:ln>
          <a:effectLst>
            <a:outerShdw dist="12700" dir="2699999" algn="ctr" rotWithShape="0">
              <a:srgbClr val="000000">
                <a:alpha val="29999"/>
              </a:srgbClr>
            </a:outerShdw>
          </a:effectLst>
        </p:spPr>
        <p:txBody>
          <a:bodyPr anchor="ctr"/>
          <a:lstStyle/>
          <a:p>
            <a:pPr algn="l" eaLnBrk="0" hangingPunct="0">
              <a:lnSpc>
                <a:spcPts val="3200"/>
              </a:lnSpc>
              <a:buFont typeface="Arial" panose="020B0604020202020204" pitchFamily="34" charset="0"/>
            </a:pPr>
            <a:r>
              <a:rPr lang="zh-CN" b="1" dirty="0">
                <a:solidFill>
                  <a:srgbClr val="FFFF00"/>
                </a:solidFill>
                <a:latin typeface="微软雅黑" panose="020B0503020204020204" pitchFamily="34" charset="-122"/>
                <a:ea typeface="微软雅黑" panose="020B0503020204020204" pitchFamily="34" charset="-122"/>
                <a:cs typeface="微软雅黑" panose="020B0503020204020204" pitchFamily="34" charset="-122"/>
                <a:sym typeface="+mn-ea"/>
              </a:rPr>
              <a:t> </a:t>
            </a:r>
            <a:endParaRPr lang="en-US"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9218" name="矩形 2"/>
          <p:cNvSpPr/>
          <p:nvPr/>
        </p:nvSpPr>
        <p:spPr>
          <a:xfrm>
            <a:off x="375920" y="174625"/>
            <a:ext cx="5132705" cy="521970"/>
          </a:xfrm>
          <a:prstGeom prst="rect">
            <a:avLst/>
          </a:prstGeom>
          <a:noFill/>
          <a:ln w="9525">
            <a:noFill/>
          </a:ln>
        </p:spPr>
        <p:txBody>
          <a:bodyPr wrap="square" anchor="t" anchorCtr="0">
            <a:spAutoFit/>
          </a:bodyPr>
          <a:lstStyle/>
          <a:p>
            <a:pPr eaLnBrk="0" hangingPunct="0"/>
            <a:r>
              <a:rPr lang="zh-CN" altLang="en-US" sz="2800" b="1" dirty="0">
                <a:solidFill>
                  <a:srgbClr val="005E5F"/>
                </a:solidFill>
                <a:latin typeface="微软雅黑" panose="020B0503020204020204" pitchFamily="34" charset="-122"/>
                <a:ea typeface="微软雅黑" panose="020B0503020204020204" pitchFamily="34" charset="-122"/>
                <a:sym typeface="+mn-ea"/>
              </a:rPr>
              <a:t>一、</a:t>
            </a:r>
            <a:r>
              <a:rPr lang="zh-CN" altLang="en-US" sz="2800" b="1" dirty="0">
                <a:solidFill>
                  <a:srgbClr val="005E5F"/>
                </a:solidFill>
                <a:latin typeface="微软雅黑" panose="020B0503020204020204" pitchFamily="34" charset="-122"/>
                <a:ea typeface="微软雅黑" panose="020B0503020204020204" pitchFamily="34" charset="-122"/>
                <a:sym typeface="+mn-ea"/>
              </a:rPr>
              <a:t>预案编制目的、依据</a:t>
            </a:r>
            <a:endParaRPr lang="zh-CN" altLang="en-US" sz="2800" b="1" dirty="0">
              <a:solidFill>
                <a:srgbClr val="005E5F"/>
              </a:solidFill>
              <a:latin typeface="微软雅黑" panose="020B0503020204020204" pitchFamily="34" charset="-122"/>
              <a:ea typeface="微软雅黑" panose="020B0503020204020204" pitchFamily="34" charset="-122"/>
              <a:sym typeface="+mn-ea"/>
            </a:endParaRPr>
          </a:p>
        </p:txBody>
      </p:sp>
      <p:graphicFrame>
        <p:nvGraphicFramePr>
          <p:cNvPr id="3" name="表格 2"/>
          <p:cNvGraphicFramePr/>
          <p:nvPr>
            <p:custDataLst>
              <p:tags r:id="rId1"/>
            </p:custDataLst>
          </p:nvPr>
        </p:nvGraphicFramePr>
        <p:xfrm>
          <a:off x="5878830" y="1341755"/>
          <a:ext cx="5448935" cy="4721860"/>
        </p:xfrm>
        <a:graphic>
          <a:graphicData uri="http://schemas.openxmlformats.org/drawingml/2006/table">
            <a:tbl>
              <a:tblPr firstRow="1" bandRow="1">
                <a:tableStyleId>{5C22544A-7EE6-4342-B048-85BDC9FD1C3A}</a:tableStyleId>
              </a:tblPr>
              <a:tblGrid>
                <a:gridCol w="5448935"/>
              </a:tblGrid>
              <a:tr h="4721860">
                <a:tc>
                  <a:txBody>
                    <a:bodyPr/>
                    <a:p>
                      <a:pPr algn="l">
                        <a:buNone/>
                      </a:pPr>
                      <a:r>
                        <a:rPr lang="en-US" altLang="zh-CN" sz="2400" b="1">
                          <a:solidFill>
                            <a:schemeClr val="bg1"/>
                          </a:solidFill>
                          <a:latin typeface="黑体" panose="02010609060101010101" charset="-122"/>
                          <a:ea typeface="黑体" panose="02010609060101010101" charset="-122"/>
                          <a:cs typeface="黑体" panose="02010609060101010101" charset="-122"/>
                        </a:rPr>
                        <a:t>2.</a:t>
                      </a:r>
                      <a:r>
                        <a:rPr lang="zh-CN" altLang="en-US" sz="2400" b="1">
                          <a:solidFill>
                            <a:schemeClr val="bg1"/>
                          </a:solidFill>
                          <a:latin typeface="黑体" panose="02010609060101010101" charset="-122"/>
                          <a:ea typeface="黑体" panose="02010609060101010101" charset="-122"/>
                          <a:cs typeface="黑体" panose="02010609060101010101" charset="-122"/>
                        </a:rPr>
                        <a:t>预案</a:t>
                      </a:r>
                      <a:r>
                        <a:rPr lang="en-US" altLang="zh-CN" sz="2400" b="1">
                          <a:solidFill>
                            <a:schemeClr val="bg1"/>
                          </a:solidFill>
                          <a:latin typeface="黑体" panose="02010609060101010101" charset="-122"/>
                          <a:ea typeface="黑体" panose="02010609060101010101" charset="-122"/>
                          <a:cs typeface="黑体" panose="02010609060101010101" charset="-122"/>
                        </a:rPr>
                        <a:t>编制依据</a:t>
                      </a:r>
                      <a:r>
                        <a:rPr lang="zh-CN" altLang="en-US" sz="2400" b="1">
                          <a:solidFill>
                            <a:schemeClr val="bg1"/>
                          </a:solidFill>
                          <a:latin typeface="黑体" panose="02010609060101010101" charset="-122"/>
                          <a:ea typeface="黑体" panose="02010609060101010101" charset="-122"/>
                          <a:cs typeface="黑体" panose="02010609060101010101" charset="-122"/>
                        </a:rPr>
                        <a:t>：</a:t>
                      </a:r>
                      <a:endParaRPr lang="en-US" altLang="zh-CN" sz="2400" b="1">
                        <a:solidFill>
                          <a:schemeClr val="bg1"/>
                        </a:solidFill>
                        <a:latin typeface="黑体" panose="02010609060101010101" charset="-122"/>
                        <a:ea typeface="黑体" panose="02010609060101010101" charset="-122"/>
                        <a:cs typeface="黑体" panose="02010609060101010101" charset="-122"/>
                      </a:endParaRPr>
                    </a:p>
                    <a:p>
                      <a:pPr algn="l">
                        <a:buNone/>
                      </a:pPr>
                      <a:r>
                        <a:rPr lang="en-US" altLang="zh-CN" sz="2400" b="1">
                          <a:solidFill>
                            <a:schemeClr val="bg1"/>
                          </a:solidFill>
                          <a:latin typeface="黑体" panose="02010609060101010101" charset="-122"/>
                          <a:ea typeface="黑体" panose="02010609060101010101" charset="-122"/>
                          <a:cs typeface="黑体" panose="02010609060101010101" charset="-122"/>
                        </a:rPr>
                        <a:t>     </a:t>
                      </a:r>
                      <a:r>
                        <a:rPr lang="zh-CN" sz="2400" b="1">
                          <a:solidFill>
                            <a:schemeClr val="bg1"/>
                          </a:solidFill>
                          <a:latin typeface="黑体" panose="02010609060101010101" charset="-122"/>
                          <a:ea typeface="黑体" panose="02010609060101010101" charset="-122"/>
                          <a:cs typeface="黑体" panose="02010609060101010101" charset="-122"/>
                        </a:rPr>
                        <a:t>依据《中华人民共和国突发事件应对法》《中华人民共和国安全生产法》《中华人民共和国电力法》《电力安全事故应急处置和调查处理条例》《电网调度管理条例》《生产安全事故报告和调查处理条例》《国家大面积停电事件应急预案》《大面积停电事件省级应急预案编制指南》及相关法律法规等，制定本预案。</a:t>
                      </a:r>
                      <a:endParaRPr lang="zh-CN" altLang="en-US" sz="2400" b="1" dirty="0">
                        <a:solidFill>
                          <a:schemeClr val="bg1"/>
                        </a:solidFill>
                        <a:latin typeface="黑体" panose="02010609060101010101" charset="-122"/>
                        <a:ea typeface="黑体" panose="02010609060101010101" charset="-122"/>
                        <a:cs typeface="黑体" panose="02010609060101010101" charset="-122"/>
                      </a:endParaRPr>
                    </a:p>
                  </a:txBody>
                  <a:tcPr marL="12700" marR="12700" marT="12700" anchor="ctr">
                    <a:lnL w="12700">
                      <a:solidFill>
                        <a:schemeClr val="tx1"/>
                      </a:solidFill>
                      <a:prstDash val="solid"/>
                    </a:lnL>
                    <a:lnR w="12700" cap="flat">
                      <a:solidFill>
                        <a:schemeClr val="tx1"/>
                      </a:solidFill>
                      <a:prstDash val="solid"/>
                    </a:lnR>
                    <a:lnT w="12700" cap="flat">
                      <a:solidFill>
                        <a:schemeClr val="tx1"/>
                      </a:solidFill>
                      <a:prstDash val="solid"/>
                    </a:lnT>
                    <a:lnB w="12700" cap="flat" cmpd="sng">
                      <a:solidFill>
                        <a:schemeClr val="tx1"/>
                      </a:solidFill>
                      <a:prstDash val="solid"/>
                      <a:headEnd type="none" w="med" len="med"/>
                      <a:tailEnd type="none" w="med" len="med"/>
                    </a:lnB>
                    <a:lnTlToBr>
                      <a:noFill/>
                    </a:lnTlToBr>
                    <a:lnBlToTr>
                      <a:noFill/>
                    </a:lnBlToTr>
                    <a:noFill/>
                  </a:tcPr>
                </a:tc>
              </a:tr>
            </a:tbl>
          </a:graphicData>
        </a:graphic>
      </p:graphicFrame>
      <p:pic>
        <p:nvPicPr>
          <p:cNvPr id="100" name="图片 99"/>
          <p:cNvPicPr/>
          <p:nvPr>
            <p:custDataLst>
              <p:tags r:id="rId2"/>
            </p:custDataLst>
          </p:nvPr>
        </p:nvPicPr>
        <p:blipFill>
          <a:blip r:embed="rId3"/>
          <a:srcRect l="22161"/>
          <a:stretch>
            <a:fillRect/>
          </a:stretch>
        </p:blipFill>
        <p:spPr>
          <a:xfrm>
            <a:off x="478155" y="1917700"/>
            <a:ext cx="5127625" cy="3656330"/>
          </a:xfrm>
          <a:prstGeom prst="rect">
            <a:avLst/>
          </a:prstGeom>
          <a:noFill/>
          <a:ln w="9525">
            <a:noFill/>
          </a:ln>
        </p:spPr>
      </p:pic>
    </p:spTree>
  </p:cSld>
  <p:clrMapOvr>
    <a:masterClrMapping/>
  </p:clrMapOvr>
  <p:transition spd="slow" advTm="600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矩形 23"/>
          <p:cNvSpPr/>
          <p:nvPr/>
        </p:nvSpPr>
        <p:spPr>
          <a:xfrm>
            <a:off x="190500" y="1197610"/>
            <a:ext cx="11798300" cy="5184775"/>
          </a:xfrm>
          <a:prstGeom prst="rect">
            <a:avLst/>
          </a:prstGeom>
          <a:solidFill>
            <a:srgbClr val="007A7A"/>
          </a:solidFill>
          <a:ln w="9525">
            <a:noFill/>
          </a:ln>
          <a:effectLst>
            <a:outerShdw dist="12700" dir="2699999" algn="ctr" rotWithShape="0">
              <a:srgbClr val="000000">
                <a:alpha val="29999"/>
              </a:srgbClr>
            </a:outerShdw>
          </a:effectLst>
        </p:spPr>
        <p:txBody>
          <a:bodyPr anchor="ctr"/>
          <a:lstStyle/>
          <a:p>
            <a:pPr indent="358140" algn="just" eaLnBrk="0" hangingPunct="0">
              <a:lnSpc>
                <a:spcPts val="3200"/>
              </a:lnSpc>
              <a:extLst>
                <a:ext uri="{35155182-B16C-46BC-9424-99874614C6A1}">
                  <wpsdc:indentchars xmlns:wpsdc="http://www.wps.cn/officeDocument/2017/drawingmlCustomData" val="141" checksum="1100144418"/>
                </a:ext>
              </a:extLst>
            </a:pPr>
            <a:endParaRPr lang="zh-CN" altLang="en-US"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358140" algn="just" eaLnBrk="0" hangingPunct="0">
              <a:lnSpc>
                <a:spcPts val="3200"/>
              </a:lnSpc>
              <a:extLst>
                <a:ext uri="{35155182-B16C-46BC-9424-99874614C6A1}">
                  <wpsdc:indentchars xmlns:wpsdc="http://www.wps.cn/officeDocument/2017/drawingmlCustomData" val="141" checksum="1100144418"/>
                </a:ext>
              </a:extLst>
            </a:pPr>
            <a:r>
              <a:rPr lang="zh-CN" altLang="en-US" b="1" dirty="0">
                <a:solidFill>
                  <a:srgbClr val="FFFF00"/>
                </a:solidFill>
                <a:latin typeface="微软雅黑" panose="020B0503020204020204" pitchFamily="34" charset="-122"/>
                <a:ea typeface="微软雅黑" panose="020B0503020204020204" pitchFamily="34" charset="-122"/>
                <a:cs typeface="微软雅黑" panose="020B0503020204020204" pitchFamily="34" charset="-122"/>
                <a:sym typeface="+mn-ea"/>
              </a:rPr>
              <a:t> </a:t>
            </a:r>
            <a:endParaRPr dirty="0">
              <a:latin typeface="微软雅黑" panose="020B0503020204020204" pitchFamily="34" charset="-122"/>
              <a:ea typeface="微软雅黑" panose="020B0503020204020204" pitchFamily="34" charset="-122"/>
              <a:sym typeface="+mn-ea"/>
            </a:endParaRPr>
          </a:p>
        </p:txBody>
      </p:sp>
      <p:sp>
        <p:nvSpPr>
          <p:cNvPr id="6148" name="TextBox 8"/>
          <p:cNvSpPr txBox="1"/>
          <p:nvPr/>
        </p:nvSpPr>
        <p:spPr>
          <a:xfrm>
            <a:off x="351155" y="132715"/>
            <a:ext cx="9416415" cy="535940"/>
          </a:xfrm>
          <a:prstGeom prst="rect">
            <a:avLst/>
          </a:prstGeom>
          <a:noFill/>
          <a:ln w="9525">
            <a:noFill/>
          </a:ln>
        </p:spPr>
        <p:txBody>
          <a:bodyPr wrap="square" lIns="91399" tIns="45699" rIns="91399" bIns="45699">
            <a:spAutoFit/>
          </a:bodyPr>
          <a:lstStyle/>
          <a:p>
            <a:pPr eaLnBrk="0" hangingPunct="0"/>
            <a:r>
              <a:rPr lang="zh-CN" altLang="en-US" sz="2900" b="1" dirty="0">
                <a:solidFill>
                  <a:srgbClr val="005E5F"/>
                </a:solidFill>
                <a:latin typeface="微软雅黑" panose="020B0503020204020204" pitchFamily="34" charset="-122"/>
                <a:ea typeface="微软雅黑" panose="020B0503020204020204" pitchFamily="34" charset="-122"/>
                <a:sym typeface="+mn-ea"/>
              </a:rPr>
              <a:t>二、</a:t>
            </a:r>
            <a:r>
              <a:rPr lang="zh-CN" altLang="en-US" sz="2900" b="1" dirty="0">
                <a:solidFill>
                  <a:srgbClr val="005E5F"/>
                </a:solidFill>
                <a:latin typeface="微软雅黑" panose="020B0503020204020204" pitchFamily="34" charset="-122"/>
                <a:ea typeface="微软雅黑" panose="020B0503020204020204" pitchFamily="34" charset="-122"/>
                <a:sym typeface="+mn-ea"/>
              </a:rPr>
              <a:t>适用范围</a:t>
            </a:r>
            <a:endParaRPr lang="zh-CN" altLang="en-US" sz="2900" b="1" dirty="0">
              <a:solidFill>
                <a:srgbClr val="005E5F"/>
              </a:solidFill>
              <a:latin typeface="微软雅黑" panose="020B0503020204020204" pitchFamily="34" charset="-122"/>
              <a:ea typeface="微软雅黑" panose="020B0503020204020204" pitchFamily="34" charset="-122"/>
              <a:sym typeface="+mn-ea"/>
            </a:endParaRPr>
          </a:p>
        </p:txBody>
      </p:sp>
      <p:sp>
        <p:nvSpPr>
          <p:cNvPr id="3" name="文本框 2"/>
          <p:cNvSpPr txBox="1"/>
          <p:nvPr/>
        </p:nvSpPr>
        <p:spPr>
          <a:xfrm>
            <a:off x="5158740" y="2277745"/>
            <a:ext cx="5485765" cy="2889250"/>
          </a:xfrm>
          <a:prstGeom prst="rect">
            <a:avLst/>
          </a:prstGeom>
          <a:noFill/>
          <a:ln>
            <a:gradFill>
              <a:gsLst>
                <a:gs pos="0">
                  <a:srgbClr val="FE4444"/>
                </a:gs>
                <a:gs pos="100000">
                  <a:srgbClr val="832B2B"/>
                </a:gs>
              </a:gsLst>
            </a:gradFill>
          </a:ln>
        </p:spPr>
        <p:txBody>
          <a:bodyPr wrap="square" rtlCol="0">
            <a:noAutofit/>
          </a:bodyPr>
          <a:p>
            <a:r>
              <a:rPr lang="en-US" altLang="zh-CN" sz="2400" dirty="0">
                <a:solidFill>
                  <a:schemeClr val="bg1"/>
                </a:solidFill>
                <a:latin typeface="黑体" panose="02010609060101010101" charset="-122"/>
                <a:ea typeface="黑体" panose="02010609060101010101" charset="-122"/>
                <a:cs typeface="黑体" panose="02010609060101010101" charset="-122"/>
                <a:sym typeface="+mn-ea"/>
              </a:rPr>
              <a:t>    </a:t>
            </a:r>
            <a:r>
              <a:rPr lang="zh-CN" altLang="en-US" sz="2400" b="1" dirty="0">
                <a:solidFill>
                  <a:schemeClr val="bg1"/>
                </a:solidFill>
                <a:latin typeface="黑体" panose="02010609060101010101" charset="-122"/>
                <a:ea typeface="黑体" panose="02010609060101010101" charset="-122"/>
                <a:cs typeface="黑体" panose="02010609060101010101" charset="-122"/>
                <a:sym typeface="+mn-ea"/>
              </a:rPr>
              <a:t>本预案适用于喀什市内发生的大面积停电事件应对工作。大面积停电事件是指由于自然灾害、电力安全事故和外力破坏等原因造成电网或城市电网大量减供负荷，对喀什市公共安全、社会稳定以及人民群众生产生活造成影响和威胁的停电事件。</a:t>
            </a:r>
            <a:endParaRPr lang="zh-CN" altLang="en-US" sz="2400" b="1" dirty="0">
              <a:solidFill>
                <a:schemeClr val="bg1"/>
              </a:solidFill>
              <a:latin typeface="黑体" panose="02010609060101010101" charset="-122"/>
              <a:ea typeface="黑体" panose="02010609060101010101" charset="-122"/>
              <a:cs typeface="黑体" panose="02010609060101010101" charset="-122"/>
              <a:sym typeface="+mn-ea"/>
            </a:endParaRPr>
          </a:p>
        </p:txBody>
      </p:sp>
      <p:pic>
        <p:nvPicPr>
          <p:cNvPr id="4" name="图片 3" descr="1701250962001_imsgcc.jpg"/>
          <p:cNvPicPr>
            <a:picLocks noChangeAspect="1"/>
          </p:cNvPicPr>
          <p:nvPr/>
        </p:nvPicPr>
        <p:blipFill>
          <a:blip r:embed="rId1"/>
          <a:srcRect r="3630" b="6665"/>
          <a:stretch>
            <a:fillRect/>
          </a:stretch>
        </p:blipFill>
        <p:spPr>
          <a:xfrm>
            <a:off x="766445" y="1557655"/>
            <a:ext cx="3456305" cy="4464050"/>
          </a:xfrm>
          <a:prstGeom prst="roundRect">
            <a:avLst/>
          </a:prstGeom>
        </p:spPr>
      </p:pic>
    </p:spTree>
  </p:cSld>
  <p:clrMapOvr>
    <a:masterClrMapping/>
  </p:clrMapOvr>
  <p:transition spd="slow" advTm="600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矩形 23"/>
          <p:cNvSpPr/>
          <p:nvPr/>
        </p:nvSpPr>
        <p:spPr>
          <a:xfrm>
            <a:off x="187960" y="1197610"/>
            <a:ext cx="11813540" cy="5568950"/>
          </a:xfrm>
          <a:prstGeom prst="rect">
            <a:avLst/>
          </a:prstGeom>
          <a:solidFill>
            <a:srgbClr val="007A7A"/>
          </a:solidFill>
          <a:ln w="9525">
            <a:noFill/>
          </a:ln>
          <a:effectLst>
            <a:outerShdw dist="12700" dir="2699999" algn="ctr" rotWithShape="0">
              <a:srgbClr val="000000">
                <a:alpha val="29999"/>
              </a:srgbClr>
            </a:outerShdw>
          </a:effectLst>
        </p:spPr>
        <p:txBody>
          <a:bodyPr anchor="ctr"/>
          <a:lstStyle/>
          <a:p>
            <a:pPr indent="609600" algn="just" eaLnBrk="0" hangingPunct="0">
              <a:lnSpc>
                <a:spcPts val="3200"/>
              </a:lnSpc>
              <a:buClrTx/>
              <a:buSzTx/>
              <a:extLst>
                <a:ext uri="{35155182-B16C-46BC-9424-99874614C6A1}">
                  <wpsdc:indentchars xmlns:wpsdc="http://www.wps.cn/officeDocument/2017/drawingmlCustomData" val="200" checksum="4158780845"/>
                </a:ext>
              </a:extLst>
            </a:pPr>
            <a:r>
              <a:rPr lang="zh-CN" altLang="en-US" sz="2400" dirty="0">
                <a:solidFill>
                  <a:schemeClr val="bg1"/>
                </a:solidFill>
                <a:latin typeface="黑体" panose="02010609060101010101" charset="-122"/>
                <a:ea typeface="黑体" panose="02010609060101010101" charset="-122"/>
                <a:cs typeface="黑体" panose="02010609060101010101" charset="-122"/>
                <a:sym typeface="+mn-ea"/>
              </a:rPr>
              <a:t>1.风险源分析</a:t>
            </a:r>
            <a:endParaRPr lang="zh-CN" altLang="en-US" sz="2400" dirty="0">
              <a:solidFill>
                <a:schemeClr val="bg1"/>
              </a:solidFill>
              <a:latin typeface="黑体" panose="02010609060101010101" charset="-122"/>
              <a:ea typeface="黑体" panose="02010609060101010101" charset="-122"/>
              <a:cs typeface="黑体" panose="02010609060101010101" charset="-122"/>
              <a:sym typeface="+mn-ea"/>
            </a:endParaRPr>
          </a:p>
          <a:p>
            <a:pPr indent="609600" algn="just" eaLnBrk="0" hangingPunct="0">
              <a:lnSpc>
                <a:spcPts val="3200"/>
              </a:lnSpc>
              <a:buClrTx/>
              <a:buSzTx/>
              <a:extLst>
                <a:ext uri="{35155182-B16C-46BC-9424-99874614C6A1}">
                  <wpsdc:indentchars xmlns:wpsdc="http://www.wps.cn/officeDocument/2017/drawingmlCustomData" val="200" checksum="4158780845"/>
                </a:ext>
              </a:extLst>
            </a:pPr>
            <a:r>
              <a:rPr lang="zh-CN" altLang="en-US" sz="2400" dirty="0">
                <a:solidFill>
                  <a:schemeClr val="bg1"/>
                </a:solidFill>
                <a:latin typeface="黑体" panose="02010609060101010101" charset="-122"/>
                <a:ea typeface="黑体" panose="02010609060101010101" charset="-122"/>
                <a:cs typeface="黑体" panose="02010609060101010101" charset="-122"/>
                <a:sym typeface="+mn-ea"/>
              </a:rPr>
              <a:t>（1）自然灾害风险：喀什市存在地震、雨雪冰冻、洪涝、沙尘暴等潜在威胁电网安全的因素，可能导致电网遭受毁灭性破坏或连锁跳闸引发大面积停电事件。</a:t>
            </a:r>
            <a:endParaRPr lang="zh-CN" altLang="en-US" sz="2400" dirty="0">
              <a:solidFill>
                <a:schemeClr val="bg1"/>
              </a:solidFill>
              <a:latin typeface="黑体" panose="02010609060101010101" charset="-122"/>
              <a:ea typeface="黑体" panose="02010609060101010101" charset="-122"/>
              <a:cs typeface="黑体" panose="02010609060101010101" charset="-122"/>
              <a:sym typeface="+mn-ea"/>
            </a:endParaRPr>
          </a:p>
          <a:p>
            <a:pPr indent="609600" algn="just" eaLnBrk="0" hangingPunct="0">
              <a:lnSpc>
                <a:spcPts val="3200"/>
              </a:lnSpc>
              <a:buClrTx/>
              <a:buSzTx/>
              <a:extLst>
                <a:ext uri="{35155182-B16C-46BC-9424-99874614C6A1}">
                  <wpsdc:indentchars xmlns:wpsdc="http://www.wps.cn/officeDocument/2017/drawingmlCustomData" val="200" checksum="4158780845"/>
                </a:ext>
              </a:extLst>
            </a:pPr>
            <a:r>
              <a:rPr lang="zh-CN" altLang="en-US" sz="2400" dirty="0">
                <a:solidFill>
                  <a:schemeClr val="bg1"/>
                </a:solidFill>
                <a:latin typeface="黑体" panose="02010609060101010101" charset="-122"/>
                <a:ea typeface="黑体" panose="02010609060101010101" charset="-122"/>
                <a:cs typeface="黑体" panose="02010609060101010101" charset="-122"/>
                <a:sym typeface="+mn-ea"/>
              </a:rPr>
              <a:t>（2）电力系统运行风险：喀什电网位于新疆电网末端、主网架覆盖面积大、电压等级高、供电半径长，电网安全控制难度大，重要发电、输电、变电设备和自动化系统故障，均可能引发大面积停电。</a:t>
            </a:r>
            <a:endParaRPr lang="zh-CN" altLang="en-US" sz="2400" dirty="0">
              <a:solidFill>
                <a:schemeClr val="bg1"/>
              </a:solidFill>
              <a:latin typeface="黑体" panose="02010609060101010101" charset="-122"/>
              <a:ea typeface="黑体" panose="02010609060101010101" charset="-122"/>
              <a:cs typeface="黑体" panose="02010609060101010101" charset="-122"/>
              <a:sym typeface="+mn-ea"/>
            </a:endParaRPr>
          </a:p>
          <a:p>
            <a:pPr indent="609600" algn="just" eaLnBrk="0" hangingPunct="0">
              <a:lnSpc>
                <a:spcPts val="3200"/>
              </a:lnSpc>
              <a:buClrTx/>
              <a:buSzTx/>
              <a:extLst>
                <a:ext uri="{35155182-B16C-46BC-9424-99874614C6A1}">
                  <wpsdc:indentchars xmlns:wpsdc="http://www.wps.cn/officeDocument/2017/drawingmlCustomData" val="200" checksum="4158780845"/>
                </a:ext>
              </a:extLst>
            </a:pPr>
            <a:r>
              <a:rPr lang="zh-CN" altLang="en-US" sz="2400" dirty="0">
                <a:solidFill>
                  <a:schemeClr val="bg1"/>
                </a:solidFill>
                <a:latin typeface="黑体" panose="02010609060101010101" charset="-122"/>
                <a:ea typeface="黑体" panose="02010609060101010101" charset="-122"/>
                <a:cs typeface="黑体" panose="02010609060101010101" charset="-122"/>
                <a:sym typeface="+mn-ea"/>
              </a:rPr>
              <a:t>（3）其他风险：蓄意的人为破坏因素，工程施工及大型机械作业等外力意外破坏因素，可能导致大面积停电事件。发生网络信息不安全事件导致电网信息化设备及智能电网系统出现故障，造成大面积停电事件。</a:t>
            </a:r>
            <a:endParaRPr lang="zh-CN" altLang="en-US" sz="2400" dirty="0">
              <a:solidFill>
                <a:schemeClr val="bg1"/>
              </a:solidFill>
              <a:latin typeface="黑体" panose="02010609060101010101" charset="-122"/>
              <a:ea typeface="黑体" panose="02010609060101010101" charset="-122"/>
              <a:cs typeface="黑体" panose="02010609060101010101" charset="-122"/>
              <a:sym typeface="+mn-ea"/>
            </a:endParaRPr>
          </a:p>
        </p:txBody>
      </p:sp>
      <p:sp>
        <p:nvSpPr>
          <p:cNvPr id="6148" name="TextBox 8"/>
          <p:cNvSpPr txBox="1"/>
          <p:nvPr/>
        </p:nvSpPr>
        <p:spPr>
          <a:xfrm>
            <a:off x="351155" y="132715"/>
            <a:ext cx="9416415" cy="535940"/>
          </a:xfrm>
          <a:prstGeom prst="rect">
            <a:avLst/>
          </a:prstGeom>
          <a:noFill/>
          <a:ln w="9525">
            <a:noFill/>
          </a:ln>
        </p:spPr>
        <p:txBody>
          <a:bodyPr wrap="square" lIns="91399" tIns="45699" rIns="91399" bIns="45699">
            <a:spAutoFit/>
          </a:bodyPr>
          <a:lstStyle/>
          <a:p>
            <a:pPr eaLnBrk="0" hangingPunct="0"/>
            <a:r>
              <a:rPr lang="zh-CN" altLang="en-US" sz="2900" b="1" dirty="0">
                <a:solidFill>
                  <a:srgbClr val="005E5F"/>
                </a:solidFill>
                <a:latin typeface="微软雅黑" panose="020B0503020204020204" pitchFamily="34" charset="-122"/>
                <a:ea typeface="微软雅黑" panose="020B0503020204020204" pitchFamily="34" charset="-122"/>
                <a:sym typeface="+mn-ea"/>
              </a:rPr>
              <a:t>三、</a:t>
            </a:r>
            <a:r>
              <a:rPr lang="zh-CN" altLang="en-US" sz="2900" b="1" dirty="0">
                <a:solidFill>
                  <a:srgbClr val="005E5F"/>
                </a:solidFill>
                <a:latin typeface="微软雅黑" panose="020B0503020204020204" pitchFamily="34" charset="-122"/>
                <a:ea typeface="微软雅黑" panose="020B0503020204020204" pitchFamily="34" charset="-122"/>
                <a:sym typeface="+mn-ea"/>
              </a:rPr>
              <a:t>风险和危害程度分析</a:t>
            </a:r>
            <a:endParaRPr lang="zh-CN" altLang="en-US" sz="2900" b="1" dirty="0">
              <a:solidFill>
                <a:srgbClr val="005E5F"/>
              </a:solidFill>
              <a:latin typeface="微软雅黑" panose="020B0503020204020204" pitchFamily="34" charset="-122"/>
              <a:ea typeface="微软雅黑" panose="020B0503020204020204" pitchFamily="34" charset="-122"/>
              <a:sym typeface="+mn-ea"/>
            </a:endParaRPr>
          </a:p>
        </p:txBody>
      </p:sp>
    </p:spTree>
  </p:cSld>
  <p:clrMapOvr>
    <a:masterClrMapping/>
  </p:clrMapOvr>
  <p:transition spd="slow" advTm="600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矩形 23"/>
          <p:cNvSpPr/>
          <p:nvPr/>
        </p:nvSpPr>
        <p:spPr>
          <a:xfrm>
            <a:off x="170180" y="1236980"/>
            <a:ext cx="11850370" cy="5351145"/>
          </a:xfrm>
          <a:prstGeom prst="rect">
            <a:avLst/>
          </a:prstGeom>
          <a:solidFill>
            <a:srgbClr val="007A7A"/>
          </a:solidFill>
          <a:ln w="9525">
            <a:noFill/>
          </a:ln>
          <a:effectLst>
            <a:outerShdw dist="12700" dir="2699999" algn="ctr" rotWithShape="0">
              <a:srgbClr val="000000">
                <a:alpha val="29999"/>
              </a:srgbClr>
            </a:outerShdw>
          </a:effectLst>
        </p:spPr>
        <p:txBody>
          <a:bodyPr anchor="ctr"/>
          <a:lstStyle/>
          <a:p>
            <a:pPr indent="609600" algn="just" eaLnBrk="0" hangingPunct="0">
              <a:lnSpc>
                <a:spcPts val="3200"/>
              </a:lnSpc>
              <a:buClrTx/>
              <a:buSzTx/>
              <a:extLst>
                <a:ext uri="{35155182-B16C-46BC-9424-99874614C6A1}">
                  <wpsdc:indentchars xmlns:wpsdc="http://www.wps.cn/officeDocument/2017/drawingmlCustomData" val="200" checksum="4158780845"/>
                </a:ext>
              </a:extLst>
            </a:pPr>
            <a:r>
              <a:rPr lang="zh-CN" altLang="en-US" sz="2400" dirty="0">
                <a:solidFill>
                  <a:schemeClr val="bg1"/>
                </a:solidFill>
                <a:latin typeface="黑体" panose="02010609060101010101" charset="-122"/>
                <a:ea typeface="黑体" panose="02010609060101010101" charset="-122"/>
                <a:cs typeface="黑体" panose="02010609060101010101" charset="-122"/>
                <a:sym typeface="+mn-ea"/>
              </a:rPr>
              <a:t>2.危害程度分析</a:t>
            </a:r>
            <a:endParaRPr lang="zh-CN" altLang="en-US" sz="2400" dirty="0">
              <a:solidFill>
                <a:schemeClr val="bg1"/>
              </a:solidFill>
              <a:latin typeface="黑体" panose="02010609060101010101" charset="-122"/>
              <a:ea typeface="黑体" panose="02010609060101010101" charset="-122"/>
              <a:cs typeface="黑体" panose="02010609060101010101" charset="-122"/>
              <a:sym typeface="+mn-ea"/>
            </a:endParaRPr>
          </a:p>
          <a:p>
            <a:pPr indent="609600" algn="just" eaLnBrk="0" hangingPunct="0">
              <a:lnSpc>
                <a:spcPts val="3200"/>
              </a:lnSpc>
              <a:buClrTx/>
              <a:buSzTx/>
              <a:extLst>
                <a:ext uri="{35155182-B16C-46BC-9424-99874614C6A1}">
                  <wpsdc:indentchars xmlns:wpsdc="http://www.wps.cn/officeDocument/2017/drawingmlCustomData" val="200" checksum="4158780845"/>
                </a:ext>
              </a:extLst>
            </a:pPr>
            <a:r>
              <a:rPr lang="zh-CN" altLang="en-US" sz="2400" dirty="0">
                <a:solidFill>
                  <a:schemeClr val="bg1"/>
                </a:solidFill>
                <a:latin typeface="黑体" panose="02010609060101010101" charset="-122"/>
                <a:ea typeface="黑体" panose="02010609060101010101" charset="-122"/>
                <a:cs typeface="黑体" panose="02010609060101010101" charset="-122"/>
                <a:sym typeface="+mn-ea"/>
              </a:rPr>
              <a:t>大面积停电事件会对国计民生造成巨大影响，可能导致交通与通信瘫痪，水、气、油等供应中断严重影响公众生活和社会运转，甚至对国家安全造成重大威胁。</a:t>
            </a:r>
            <a:endParaRPr lang="zh-CN" altLang="en-US" sz="2400" dirty="0">
              <a:solidFill>
                <a:schemeClr val="bg1"/>
              </a:solidFill>
              <a:latin typeface="黑体" panose="02010609060101010101" charset="-122"/>
              <a:ea typeface="黑体" panose="02010609060101010101" charset="-122"/>
              <a:cs typeface="黑体" panose="02010609060101010101" charset="-122"/>
              <a:sym typeface="+mn-ea"/>
            </a:endParaRPr>
          </a:p>
          <a:p>
            <a:pPr indent="609600" algn="just" eaLnBrk="0" hangingPunct="0">
              <a:lnSpc>
                <a:spcPts val="3200"/>
              </a:lnSpc>
              <a:buClrTx/>
              <a:buSzTx/>
              <a:extLst>
                <a:ext uri="{35155182-B16C-46BC-9424-99874614C6A1}">
                  <wpsdc:indentchars xmlns:wpsdc="http://www.wps.cn/officeDocument/2017/drawingmlCustomData" val="200" checksum="4158780845"/>
                </a:ext>
              </a:extLst>
            </a:pPr>
            <a:r>
              <a:rPr lang="zh-CN" altLang="en-US" sz="2400" dirty="0">
                <a:solidFill>
                  <a:schemeClr val="bg1"/>
                </a:solidFill>
                <a:latin typeface="黑体" panose="02010609060101010101" charset="-122"/>
                <a:ea typeface="黑体" panose="02010609060101010101" charset="-122"/>
                <a:cs typeface="黑体" panose="02010609060101010101" charset="-122"/>
                <a:sym typeface="+mn-ea"/>
              </a:rPr>
              <a:t>（1）党政军群机关、应急指挥机构、涉及国家安全和公共安全的重点单位电力中断，影响社会稳定和国家安全。</a:t>
            </a:r>
            <a:endParaRPr lang="zh-CN" altLang="en-US" sz="2400" dirty="0">
              <a:solidFill>
                <a:schemeClr val="bg1"/>
              </a:solidFill>
              <a:latin typeface="黑体" panose="02010609060101010101" charset="-122"/>
              <a:ea typeface="黑体" panose="02010609060101010101" charset="-122"/>
              <a:cs typeface="黑体" panose="02010609060101010101" charset="-122"/>
              <a:sym typeface="+mn-ea"/>
            </a:endParaRPr>
          </a:p>
          <a:p>
            <a:pPr indent="609600" algn="just" eaLnBrk="0" hangingPunct="0">
              <a:lnSpc>
                <a:spcPts val="3200"/>
              </a:lnSpc>
              <a:buClrTx/>
              <a:buSzTx/>
              <a:extLst>
                <a:ext uri="{35155182-B16C-46BC-9424-99874614C6A1}">
                  <wpsdc:indentchars xmlns:wpsdc="http://www.wps.cn/officeDocument/2017/drawingmlCustomData" val="200" checksum="4158780845"/>
                </a:ext>
              </a:extLst>
            </a:pPr>
            <a:r>
              <a:rPr lang="zh-CN" altLang="en-US" sz="2400" dirty="0">
                <a:solidFill>
                  <a:schemeClr val="bg1"/>
                </a:solidFill>
                <a:latin typeface="黑体" panose="02010609060101010101" charset="-122"/>
                <a:ea typeface="黑体" panose="02010609060101010101" charset="-122"/>
                <a:cs typeface="黑体" panose="02010609060101010101" charset="-122"/>
                <a:sym typeface="+mn-ea"/>
              </a:rPr>
              <a:t>（2）导致交通系统瘫痪，城市轨道交通指挥系统、城市交通监控系统、铁路调度系统、高速公路收费系统、机场运行系统等无法正常运转。</a:t>
            </a:r>
            <a:endParaRPr lang="zh-CN" altLang="en-US" sz="2400" dirty="0">
              <a:solidFill>
                <a:schemeClr val="bg1"/>
              </a:solidFill>
              <a:latin typeface="黑体" panose="02010609060101010101" charset="-122"/>
              <a:ea typeface="黑体" panose="02010609060101010101" charset="-122"/>
              <a:cs typeface="黑体" panose="02010609060101010101" charset="-122"/>
              <a:sym typeface="+mn-ea"/>
            </a:endParaRPr>
          </a:p>
          <a:p>
            <a:pPr indent="609600" algn="just" eaLnBrk="0" hangingPunct="0">
              <a:lnSpc>
                <a:spcPts val="3200"/>
              </a:lnSpc>
              <a:buClrTx/>
              <a:buSzTx/>
              <a:extLst>
                <a:ext uri="{35155182-B16C-46BC-9424-99874614C6A1}">
                  <wpsdc:indentchars xmlns:wpsdc="http://www.wps.cn/officeDocument/2017/drawingmlCustomData" val="200" checksum="4158780845"/>
                </a:ext>
              </a:extLst>
            </a:pPr>
            <a:r>
              <a:rPr lang="zh-CN" altLang="en-US" sz="2400" dirty="0">
                <a:solidFill>
                  <a:schemeClr val="bg1"/>
                </a:solidFill>
                <a:latin typeface="黑体" panose="02010609060101010101" charset="-122"/>
                <a:ea typeface="黑体" panose="02010609060101010101" charset="-122"/>
                <a:cs typeface="黑体" panose="02010609060101010101" charset="-122"/>
                <a:sym typeface="+mn-ea"/>
              </a:rPr>
              <a:t>（3）导致政务、公网通信枢纽电力中断，大部分基站停电，大部分政务网络和公用通信网络中断。</a:t>
            </a:r>
            <a:endParaRPr lang="zh-CN" altLang="en-US" sz="2400" dirty="0">
              <a:solidFill>
                <a:schemeClr val="bg1"/>
              </a:solidFill>
              <a:latin typeface="黑体" panose="02010609060101010101" charset="-122"/>
              <a:ea typeface="黑体" panose="02010609060101010101" charset="-122"/>
              <a:cs typeface="黑体" panose="02010609060101010101" charset="-122"/>
              <a:sym typeface="+mn-ea"/>
            </a:endParaRPr>
          </a:p>
          <a:p>
            <a:pPr indent="609600" algn="just" eaLnBrk="0" hangingPunct="0">
              <a:lnSpc>
                <a:spcPts val="3200"/>
              </a:lnSpc>
              <a:buClrTx/>
              <a:buSzTx/>
              <a:extLst>
                <a:ext uri="{35155182-B16C-46BC-9424-99874614C6A1}">
                  <wpsdc:indentchars xmlns:wpsdc="http://www.wps.cn/officeDocument/2017/drawingmlCustomData" val="200" checksum="4158780845"/>
                </a:ext>
              </a:extLst>
            </a:pPr>
            <a:r>
              <a:rPr lang="zh-CN" altLang="en-US" sz="2400" dirty="0">
                <a:solidFill>
                  <a:schemeClr val="bg1"/>
                </a:solidFill>
                <a:latin typeface="黑体" panose="02010609060101010101" charset="-122"/>
                <a:ea typeface="黑体" panose="02010609060101010101" charset="-122"/>
                <a:cs typeface="黑体" panose="02010609060101010101" charset="-122"/>
                <a:sym typeface="+mn-ea"/>
              </a:rPr>
              <a:t>（4）水、热、气等城市生命线工程停止运行，相关水厂泵站、热电站、燃气力口压站、压缩天然气供应站停止运行，排水、排污系统瘫痪。</a:t>
            </a:r>
            <a:endParaRPr lang="zh-CN" altLang="en-US" sz="2400" dirty="0">
              <a:solidFill>
                <a:schemeClr val="bg1"/>
              </a:solidFill>
              <a:latin typeface="黑体" panose="02010609060101010101" charset="-122"/>
              <a:ea typeface="黑体" panose="02010609060101010101" charset="-122"/>
              <a:cs typeface="黑体" panose="02010609060101010101" charset="-122"/>
              <a:sym typeface="+mn-ea"/>
            </a:endParaRPr>
          </a:p>
        </p:txBody>
      </p:sp>
      <p:sp>
        <p:nvSpPr>
          <p:cNvPr id="6148" name="TextBox 8"/>
          <p:cNvSpPr txBox="1"/>
          <p:nvPr/>
        </p:nvSpPr>
        <p:spPr>
          <a:xfrm>
            <a:off x="351155" y="132715"/>
            <a:ext cx="9416415" cy="535940"/>
          </a:xfrm>
          <a:prstGeom prst="rect">
            <a:avLst/>
          </a:prstGeom>
          <a:noFill/>
          <a:ln w="9525">
            <a:noFill/>
          </a:ln>
        </p:spPr>
        <p:txBody>
          <a:bodyPr wrap="square" lIns="91399" tIns="45699" rIns="91399" bIns="45699">
            <a:spAutoFit/>
          </a:bodyPr>
          <a:lstStyle/>
          <a:p>
            <a:pPr eaLnBrk="0" hangingPunct="0"/>
            <a:r>
              <a:rPr lang="zh-CN" altLang="en-US" sz="2900" b="1" dirty="0">
                <a:solidFill>
                  <a:srgbClr val="005E5F"/>
                </a:solidFill>
                <a:latin typeface="微软雅黑" panose="020B0503020204020204" pitchFamily="34" charset="-122"/>
                <a:ea typeface="微软雅黑" panose="020B0503020204020204" pitchFamily="34" charset="-122"/>
                <a:sym typeface="+mn-ea"/>
              </a:rPr>
              <a:t>三、风险和危害程度分析</a:t>
            </a:r>
            <a:endParaRPr lang="zh-CN" altLang="en-US" sz="2900" b="1" dirty="0">
              <a:solidFill>
                <a:srgbClr val="005E5F"/>
              </a:solidFill>
              <a:latin typeface="微软雅黑" panose="020B0503020204020204" pitchFamily="34" charset="-122"/>
              <a:ea typeface="微软雅黑" panose="020B0503020204020204" pitchFamily="34" charset="-122"/>
              <a:sym typeface="+mn-ea"/>
            </a:endParaRPr>
          </a:p>
        </p:txBody>
      </p:sp>
    </p:spTree>
  </p:cSld>
  <p:clrMapOvr>
    <a:masterClrMapping/>
  </p:clrMapOvr>
  <p:transition spd="slow" advTm="600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矩形 23"/>
          <p:cNvSpPr/>
          <p:nvPr/>
        </p:nvSpPr>
        <p:spPr>
          <a:xfrm>
            <a:off x="170180" y="1236980"/>
            <a:ext cx="11850370" cy="5351145"/>
          </a:xfrm>
          <a:prstGeom prst="rect">
            <a:avLst/>
          </a:prstGeom>
          <a:solidFill>
            <a:srgbClr val="007A7A"/>
          </a:solidFill>
          <a:ln w="9525">
            <a:noFill/>
          </a:ln>
          <a:effectLst>
            <a:outerShdw dist="12700" dir="2699999" algn="ctr" rotWithShape="0">
              <a:srgbClr val="000000">
                <a:alpha val="29999"/>
              </a:srgbClr>
            </a:outerShdw>
          </a:effectLst>
        </p:spPr>
        <p:txBody>
          <a:bodyPr anchor="ctr"/>
          <a:lstStyle/>
          <a:p>
            <a:pPr indent="609600" algn="just" eaLnBrk="0" hangingPunct="0">
              <a:lnSpc>
                <a:spcPts val="3200"/>
              </a:lnSpc>
              <a:buClrTx/>
              <a:buSzTx/>
              <a:extLst>
                <a:ext uri="{35155182-B16C-46BC-9424-99874614C6A1}">
                  <wpsdc:indentchars xmlns:wpsdc="http://www.wps.cn/officeDocument/2017/drawingmlCustomData" val="200" checksum="4158780845"/>
                </a:ext>
              </a:extLst>
            </a:pPr>
            <a:r>
              <a:rPr lang="zh-CN" altLang="en-US" sz="2400" dirty="0">
                <a:solidFill>
                  <a:schemeClr val="bg1"/>
                </a:solidFill>
                <a:latin typeface="黑体" panose="02010609060101010101" charset="-122"/>
                <a:ea typeface="黑体" panose="02010609060101010101" charset="-122"/>
                <a:cs typeface="黑体" panose="02010609060101010101" charset="-122"/>
                <a:sym typeface="+mn-ea"/>
              </a:rPr>
              <a:t>（5）大型商场、广场、影剧院、住宅小区、医院、学校、大型写字楼、大型游乐场等高密度人口聚集点的电力中断，容易引发群众恐慌，影响社会秩序。城市高层建筑电梯停止运行，大量被困人员等待救援。</a:t>
            </a:r>
            <a:endParaRPr lang="zh-CN" altLang="en-US" sz="2400" dirty="0">
              <a:solidFill>
                <a:schemeClr val="bg1"/>
              </a:solidFill>
              <a:latin typeface="黑体" panose="02010609060101010101" charset="-122"/>
              <a:ea typeface="黑体" panose="02010609060101010101" charset="-122"/>
              <a:cs typeface="黑体" panose="02010609060101010101" charset="-122"/>
              <a:sym typeface="+mn-ea"/>
            </a:endParaRPr>
          </a:p>
          <a:p>
            <a:pPr indent="609600" algn="just" eaLnBrk="0" hangingPunct="0">
              <a:lnSpc>
                <a:spcPts val="3200"/>
              </a:lnSpc>
              <a:buClrTx/>
              <a:buSzTx/>
              <a:extLst>
                <a:ext uri="{35155182-B16C-46BC-9424-99874614C6A1}">
                  <wpsdc:indentchars xmlns:wpsdc="http://www.wps.cn/officeDocument/2017/drawingmlCustomData" val="200" checksum="4158780845"/>
                </a:ext>
              </a:extLst>
            </a:pPr>
            <a:r>
              <a:rPr lang="zh-CN" altLang="en-US" sz="2400" dirty="0">
                <a:solidFill>
                  <a:schemeClr val="bg1"/>
                </a:solidFill>
                <a:latin typeface="黑体" panose="02010609060101010101" charset="-122"/>
                <a:ea typeface="黑体" panose="02010609060101010101" charset="-122"/>
                <a:cs typeface="黑体" panose="02010609060101010101" charset="-122"/>
                <a:sym typeface="+mn-ea"/>
              </a:rPr>
              <a:t>（6）导致危险化学品生产运营单位、生化实验室等高危场所的电力中断，易引发生产安全事故及次生、衍生灾害。</a:t>
            </a:r>
            <a:endParaRPr lang="zh-CN" altLang="en-US" sz="2400" dirty="0">
              <a:solidFill>
                <a:schemeClr val="bg1"/>
              </a:solidFill>
              <a:latin typeface="黑体" panose="02010609060101010101" charset="-122"/>
              <a:ea typeface="黑体" panose="02010609060101010101" charset="-122"/>
              <a:cs typeface="黑体" panose="02010609060101010101" charset="-122"/>
              <a:sym typeface="+mn-ea"/>
            </a:endParaRPr>
          </a:p>
          <a:p>
            <a:pPr indent="609600" algn="just" eaLnBrk="0" hangingPunct="0">
              <a:lnSpc>
                <a:spcPts val="3200"/>
              </a:lnSpc>
              <a:buClrTx/>
              <a:buSzTx/>
              <a:extLst>
                <a:ext uri="{35155182-B16C-46BC-9424-99874614C6A1}">
                  <wpsdc:indentchars xmlns:wpsdc="http://www.wps.cn/officeDocument/2017/drawingmlCustomData" val="200" checksum="4158780845"/>
                </a:ext>
              </a:extLst>
            </a:pPr>
            <a:r>
              <a:rPr lang="zh-CN" altLang="en-US" sz="2400" dirty="0">
                <a:solidFill>
                  <a:schemeClr val="bg1"/>
                </a:solidFill>
                <a:latin typeface="黑体" panose="02010609060101010101" charset="-122"/>
                <a:ea typeface="黑体" panose="02010609060101010101" charset="-122"/>
                <a:cs typeface="黑体" panose="02010609060101010101" charset="-122"/>
                <a:sym typeface="+mn-ea"/>
              </a:rPr>
              <a:t>（7）长时间的停电易导致物资供应供不应求，商场、超市可能发生抢购基本生活必需品的现象，冷库内存储的食物出现变质、腐烂等。</a:t>
            </a:r>
            <a:endParaRPr lang="zh-CN" altLang="en-US" sz="2400" dirty="0">
              <a:solidFill>
                <a:schemeClr val="bg1"/>
              </a:solidFill>
              <a:latin typeface="黑体" panose="02010609060101010101" charset="-122"/>
              <a:ea typeface="黑体" panose="02010609060101010101" charset="-122"/>
              <a:cs typeface="黑体" panose="02010609060101010101" charset="-122"/>
              <a:sym typeface="+mn-ea"/>
            </a:endParaRPr>
          </a:p>
          <a:p>
            <a:pPr indent="609600" algn="just" eaLnBrk="0" hangingPunct="0">
              <a:lnSpc>
                <a:spcPts val="3200"/>
              </a:lnSpc>
              <a:buClrTx/>
              <a:buSzTx/>
              <a:extLst>
                <a:ext uri="{35155182-B16C-46BC-9424-99874614C6A1}">
                  <wpsdc:indentchars xmlns:wpsdc="http://www.wps.cn/officeDocument/2017/drawingmlCustomData" val="200" checksum="4158780845"/>
                </a:ext>
              </a:extLst>
            </a:pPr>
            <a:r>
              <a:rPr lang="zh-CN" altLang="en-US" sz="2400" dirty="0">
                <a:solidFill>
                  <a:schemeClr val="bg1"/>
                </a:solidFill>
                <a:latin typeface="黑体" panose="02010609060101010101" charset="-122"/>
                <a:ea typeface="黑体" panose="02010609060101010101" charset="-122"/>
                <a:cs typeface="黑体" panose="02010609060101010101" charset="-122"/>
                <a:sym typeface="+mn-ea"/>
              </a:rPr>
              <a:t>（8）医院手术室、重要医疗仪器停止作业，需冷藏药品无法储藏，医院结算与医保系统无法正常使用，进而引发就医秩序混乱。</a:t>
            </a:r>
            <a:endParaRPr lang="zh-CN" altLang="en-US" sz="2400" dirty="0">
              <a:solidFill>
                <a:schemeClr val="bg1"/>
              </a:solidFill>
              <a:latin typeface="黑体" panose="02010609060101010101" charset="-122"/>
              <a:ea typeface="黑体" panose="02010609060101010101" charset="-122"/>
              <a:cs typeface="黑体" panose="02010609060101010101" charset="-122"/>
              <a:sym typeface="+mn-ea"/>
            </a:endParaRPr>
          </a:p>
          <a:p>
            <a:pPr indent="609600" algn="just" eaLnBrk="0" hangingPunct="0">
              <a:lnSpc>
                <a:spcPts val="3200"/>
              </a:lnSpc>
              <a:buClrTx/>
              <a:buSzTx/>
              <a:extLst>
                <a:ext uri="{35155182-B16C-46BC-9424-99874614C6A1}">
                  <wpsdc:indentchars xmlns:wpsdc="http://www.wps.cn/officeDocument/2017/drawingmlCustomData" val="200" checksum="4158780845"/>
                </a:ext>
              </a:extLst>
            </a:pPr>
            <a:r>
              <a:rPr lang="zh-CN" altLang="en-US" sz="2400" dirty="0">
                <a:solidFill>
                  <a:schemeClr val="bg1"/>
                </a:solidFill>
                <a:latin typeface="黑体" panose="02010609060101010101" charset="-122"/>
                <a:ea typeface="黑体" panose="02010609060101010101" charset="-122"/>
                <a:cs typeface="黑体" panose="02010609060101010101" charset="-122"/>
                <a:sym typeface="+mn-ea"/>
              </a:rPr>
              <a:t>（9）公安、消防等公共安全保障机构电力中断，指挥、调度受到严重影响，容易导致社会恐慌。</a:t>
            </a:r>
            <a:endParaRPr lang="zh-CN" altLang="en-US" sz="2400" dirty="0">
              <a:solidFill>
                <a:schemeClr val="bg1"/>
              </a:solidFill>
              <a:latin typeface="黑体" panose="02010609060101010101" charset="-122"/>
              <a:ea typeface="黑体" panose="02010609060101010101" charset="-122"/>
              <a:cs typeface="黑体" panose="02010609060101010101" charset="-122"/>
              <a:sym typeface="+mn-ea"/>
            </a:endParaRPr>
          </a:p>
        </p:txBody>
      </p:sp>
      <p:sp>
        <p:nvSpPr>
          <p:cNvPr id="6148" name="TextBox 8"/>
          <p:cNvSpPr txBox="1"/>
          <p:nvPr/>
        </p:nvSpPr>
        <p:spPr>
          <a:xfrm>
            <a:off x="351155" y="132715"/>
            <a:ext cx="9416415" cy="535940"/>
          </a:xfrm>
          <a:prstGeom prst="rect">
            <a:avLst/>
          </a:prstGeom>
          <a:noFill/>
          <a:ln w="9525">
            <a:noFill/>
          </a:ln>
        </p:spPr>
        <p:txBody>
          <a:bodyPr wrap="square" lIns="91399" tIns="45699" rIns="91399" bIns="45699">
            <a:spAutoFit/>
          </a:bodyPr>
          <a:lstStyle/>
          <a:p>
            <a:pPr eaLnBrk="0" hangingPunct="0"/>
            <a:r>
              <a:rPr lang="zh-CN" altLang="en-US" sz="2900" b="1" dirty="0">
                <a:solidFill>
                  <a:srgbClr val="005E5F"/>
                </a:solidFill>
                <a:latin typeface="微软雅黑" panose="020B0503020204020204" pitchFamily="34" charset="-122"/>
                <a:ea typeface="微软雅黑" panose="020B0503020204020204" pitchFamily="34" charset="-122"/>
                <a:sym typeface="+mn-ea"/>
              </a:rPr>
              <a:t>三、风险和危害程度分析</a:t>
            </a:r>
            <a:endParaRPr lang="zh-CN" altLang="en-US" sz="2900" b="1" dirty="0">
              <a:solidFill>
                <a:srgbClr val="005E5F"/>
              </a:solidFill>
              <a:latin typeface="微软雅黑" panose="020B0503020204020204" pitchFamily="34" charset="-122"/>
              <a:ea typeface="微软雅黑" panose="020B0503020204020204" pitchFamily="34" charset="-122"/>
              <a:sym typeface="+mn-ea"/>
            </a:endParaRPr>
          </a:p>
        </p:txBody>
      </p:sp>
    </p:spTree>
  </p:cSld>
  <p:clrMapOvr>
    <a:masterClrMapping/>
  </p:clrMapOvr>
  <p:transition spd="slow" advTm="600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矩形 23"/>
          <p:cNvSpPr/>
          <p:nvPr/>
        </p:nvSpPr>
        <p:spPr>
          <a:xfrm>
            <a:off x="239395" y="1197610"/>
            <a:ext cx="11711305" cy="5564505"/>
          </a:xfrm>
          <a:prstGeom prst="rect">
            <a:avLst/>
          </a:prstGeom>
          <a:solidFill>
            <a:srgbClr val="007A7A"/>
          </a:solidFill>
          <a:ln w="9525">
            <a:noFill/>
          </a:ln>
          <a:effectLst>
            <a:outerShdw dist="12700" dir="2699999" algn="ctr" rotWithShape="0">
              <a:srgbClr val="000000">
                <a:alpha val="29999"/>
              </a:srgbClr>
            </a:outerShdw>
          </a:effectLst>
        </p:spPr>
        <p:txBody>
          <a:bodyPr anchor="ctr"/>
          <a:lstStyle/>
          <a:p>
            <a:pPr algn="just" eaLnBrk="0" hangingPunct="0">
              <a:lnSpc>
                <a:spcPts val="3200"/>
              </a:lnSpc>
            </a:pPr>
            <a:r>
              <a:rPr lang="en-US" altLang="zh-CN">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sz="2400">
                <a:solidFill>
                  <a:schemeClr val="bg1"/>
                </a:solidFill>
                <a:latin typeface="黑体" panose="02010609060101010101" charset="-122"/>
                <a:ea typeface="黑体" panose="02010609060101010101" charset="-122"/>
                <a:cs typeface="黑体" panose="02010609060101010101" charset="-122"/>
                <a:sym typeface="+mn-ea"/>
              </a:rPr>
              <a:t>（三）预警分级</a:t>
            </a:r>
            <a:endParaRPr lang="en-US" altLang="zh-CN" sz="2400" b="1" dirty="0">
              <a:solidFill>
                <a:srgbClr val="FFFF00"/>
              </a:solidFill>
              <a:latin typeface="黑体" panose="02010609060101010101" charset="-122"/>
              <a:ea typeface="黑体" panose="02010609060101010101" charset="-122"/>
              <a:cs typeface="黑体" panose="02010609060101010101" charset="-122"/>
              <a:sym typeface="+mn-ea"/>
            </a:endParaRPr>
          </a:p>
          <a:p>
            <a:pPr indent="609600" algn="just" eaLnBrk="0" hangingPunct="0">
              <a:lnSpc>
                <a:spcPts val="3200"/>
              </a:lnSpc>
              <a:extLst>
                <a:ext uri="{35155182-B16C-46BC-9424-99874614C6A1}">
                  <wpsdc:indentchars xmlns:wpsdc="http://www.wps.cn/officeDocument/2017/drawingmlCustomData" val="200" checksum="4158780845"/>
                </a:ext>
              </a:extLst>
            </a:pPr>
            <a:r>
              <a:rPr lang="zh-CN" sz="2400">
                <a:solidFill>
                  <a:schemeClr val="bg1"/>
                </a:solidFill>
                <a:latin typeface="黑体" panose="02010609060101010101" charset="-122"/>
                <a:ea typeface="黑体" panose="02010609060101010101" charset="-122"/>
                <a:cs typeface="黑体" panose="02010609060101010101" charset="-122"/>
                <a:sym typeface="+mn-ea"/>
              </a:rPr>
              <a:t>电网大面积停电风险预警分为红色、橙色、黄色和蓝色预警四种，分别对应喀什市大面积停电事件分级标准中的特别重大（I级）、重大（II级）、较大（III级）和一般（Ⅳ级）四级。</a:t>
            </a:r>
            <a:endParaRPr lang="zh-CN" sz="2400">
              <a:solidFill>
                <a:schemeClr val="bg1"/>
              </a:solidFill>
              <a:latin typeface="黑体" panose="02010609060101010101" charset="-122"/>
              <a:ea typeface="黑体" panose="02010609060101010101" charset="-122"/>
              <a:cs typeface="黑体" panose="02010609060101010101" charset="-122"/>
              <a:sym typeface="+mn-ea"/>
            </a:endParaRPr>
          </a:p>
          <a:p>
            <a:pPr indent="609600" algn="just" eaLnBrk="0" hangingPunct="0">
              <a:lnSpc>
                <a:spcPts val="3200"/>
              </a:lnSpc>
              <a:extLst>
                <a:ext uri="{35155182-B16C-46BC-9424-99874614C6A1}">
                  <wpsdc:indentchars xmlns:wpsdc="http://www.wps.cn/officeDocument/2017/drawingmlCustomData" val="200" checksum="4158780845"/>
                </a:ext>
              </a:extLst>
            </a:pPr>
            <a:r>
              <a:rPr lang="en-US" altLang="zh-CN" sz="2400">
                <a:solidFill>
                  <a:schemeClr val="bg1"/>
                </a:solidFill>
                <a:latin typeface="黑体" panose="02010609060101010101" charset="-122"/>
                <a:ea typeface="黑体" panose="02010609060101010101" charset="-122"/>
                <a:cs typeface="黑体" panose="02010609060101010101" charset="-122"/>
                <a:sym typeface="+mn-ea"/>
              </a:rPr>
              <a:t>1. </a:t>
            </a:r>
            <a:r>
              <a:rPr lang="zh-CN" sz="2400">
                <a:solidFill>
                  <a:schemeClr val="bg1"/>
                </a:solidFill>
                <a:latin typeface="黑体" panose="02010609060101010101" charset="-122"/>
                <a:ea typeface="黑体" panose="02010609060101010101" charset="-122"/>
                <a:cs typeface="黑体" panose="02010609060101010101" charset="-122"/>
                <a:sym typeface="+mn-ea"/>
              </a:rPr>
              <a:t>国家能源局、自治区人民政府、国家电网公司发布可能导致新疆电网发生大面积停电事件的预警。</a:t>
            </a:r>
            <a:endParaRPr lang="zh-CN" sz="2400">
              <a:solidFill>
                <a:schemeClr val="bg1"/>
              </a:solidFill>
              <a:latin typeface="黑体" panose="02010609060101010101" charset="-122"/>
              <a:ea typeface="黑体" panose="02010609060101010101" charset="-122"/>
              <a:cs typeface="黑体" panose="02010609060101010101" charset="-122"/>
              <a:sym typeface="+mn-ea"/>
            </a:endParaRPr>
          </a:p>
          <a:p>
            <a:pPr indent="609600" algn="just" eaLnBrk="0" hangingPunct="0">
              <a:lnSpc>
                <a:spcPts val="3200"/>
              </a:lnSpc>
              <a:extLst>
                <a:ext uri="{35155182-B16C-46BC-9424-99874614C6A1}">
                  <wpsdc:indentchars xmlns:wpsdc="http://www.wps.cn/officeDocument/2017/drawingmlCustomData" val="200" checksum="4158780845"/>
                </a:ext>
              </a:extLst>
            </a:pPr>
            <a:r>
              <a:rPr lang="en-US" altLang="zh-CN" sz="2400">
                <a:solidFill>
                  <a:schemeClr val="bg1"/>
                </a:solidFill>
                <a:latin typeface="黑体" panose="02010609060101010101" charset="-122"/>
                <a:ea typeface="黑体" panose="02010609060101010101" charset="-122"/>
                <a:cs typeface="黑体" panose="02010609060101010101" charset="-122"/>
                <a:sym typeface="+mn-ea"/>
              </a:rPr>
              <a:t>2. </a:t>
            </a:r>
            <a:r>
              <a:rPr lang="zh-CN" sz="2400">
                <a:solidFill>
                  <a:schemeClr val="bg1"/>
                </a:solidFill>
                <a:latin typeface="黑体" panose="02010609060101010101" charset="-122"/>
                <a:ea typeface="黑体" panose="02010609060101010101" charset="-122"/>
                <a:cs typeface="黑体" panose="02010609060101010101" charset="-122"/>
                <a:sym typeface="+mn-ea"/>
              </a:rPr>
              <a:t>经综合分析，可能发生特别重大、重大、较大、一般大面积停电事件时，分别对应一级、二级、三级、四级预警。</a:t>
            </a:r>
            <a:endParaRPr lang="zh-CN" sz="2400">
              <a:solidFill>
                <a:schemeClr val="bg1"/>
              </a:solidFill>
              <a:latin typeface="黑体" panose="02010609060101010101" charset="-122"/>
              <a:ea typeface="黑体" panose="02010609060101010101" charset="-122"/>
              <a:cs typeface="黑体" panose="02010609060101010101" charset="-122"/>
              <a:sym typeface="+mn-ea"/>
            </a:endParaRPr>
          </a:p>
          <a:p>
            <a:pPr indent="609600" algn="just" eaLnBrk="0" hangingPunct="0">
              <a:lnSpc>
                <a:spcPts val="3200"/>
              </a:lnSpc>
              <a:extLst>
                <a:ext uri="{35155182-B16C-46BC-9424-99874614C6A1}">
                  <wpsdc:indentchars xmlns:wpsdc="http://www.wps.cn/officeDocument/2017/drawingmlCustomData" val="200" checksum="4158780845"/>
                </a:ext>
              </a:extLst>
            </a:pPr>
            <a:r>
              <a:rPr lang="en-US" altLang="zh-CN" sz="2400">
                <a:solidFill>
                  <a:schemeClr val="bg1"/>
                </a:solidFill>
                <a:latin typeface="黑体" panose="02010609060101010101" charset="-122"/>
                <a:ea typeface="黑体" panose="02010609060101010101" charset="-122"/>
                <a:cs typeface="黑体" panose="02010609060101010101" charset="-122"/>
                <a:sym typeface="+mn-ea"/>
              </a:rPr>
              <a:t>3. </a:t>
            </a:r>
            <a:r>
              <a:rPr lang="zh-CN" sz="2400">
                <a:solidFill>
                  <a:schemeClr val="bg1"/>
                </a:solidFill>
                <a:latin typeface="黑体" panose="02010609060101010101" charset="-122"/>
                <a:ea typeface="黑体" panose="02010609060101010101" charset="-122"/>
                <a:cs typeface="黑体" panose="02010609060101010101" charset="-122"/>
                <a:sym typeface="+mn-ea"/>
              </a:rPr>
              <a:t>供电中心应急领导小组根据可能导致的大面积停电影响范围、严重程度和社会影响，确定预警等级。</a:t>
            </a:r>
            <a:endParaRPr lang="zh-CN" sz="2400">
              <a:solidFill>
                <a:schemeClr val="bg1"/>
              </a:solidFill>
              <a:latin typeface="黑体" panose="02010609060101010101" charset="-122"/>
              <a:ea typeface="黑体" panose="02010609060101010101" charset="-122"/>
              <a:cs typeface="黑体" panose="02010609060101010101" charset="-122"/>
              <a:sym typeface="+mn-ea"/>
            </a:endParaRPr>
          </a:p>
        </p:txBody>
      </p:sp>
      <p:sp>
        <p:nvSpPr>
          <p:cNvPr id="6148" name="TextBox 8"/>
          <p:cNvSpPr txBox="1"/>
          <p:nvPr/>
        </p:nvSpPr>
        <p:spPr>
          <a:xfrm>
            <a:off x="350520" y="132715"/>
            <a:ext cx="9416415" cy="535940"/>
          </a:xfrm>
          <a:prstGeom prst="rect">
            <a:avLst/>
          </a:prstGeom>
          <a:noFill/>
          <a:ln w="9525">
            <a:noFill/>
          </a:ln>
        </p:spPr>
        <p:txBody>
          <a:bodyPr wrap="square" lIns="91399" tIns="45699" rIns="91399" bIns="45699">
            <a:spAutoFit/>
          </a:bodyPr>
          <a:lstStyle/>
          <a:p>
            <a:pPr eaLnBrk="0" hangingPunct="0"/>
            <a:r>
              <a:rPr lang="zh-CN" altLang="en-US" sz="2900" b="1" dirty="0">
                <a:solidFill>
                  <a:srgbClr val="005E5F"/>
                </a:solidFill>
                <a:latin typeface="微软雅黑" panose="020B0503020204020204" pitchFamily="34" charset="-122"/>
                <a:ea typeface="微软雅黑" panose="020B0503020204020204" pitchFamily="34" charset="-122"/>
                <a:sym typeface="+mn-ea"/>
              </a:rPr>
              <a:t>三、风险和危害程度分析</a:t>
            </a:r>
            <a:endParaRPr lang="zh-CN" altLang="en-US" sz="2900" b="1" dirty="0">
              <a:solidFill>
                <a:srgbClr val="005E5F"/>
              </a:solidFill>
              <a:latin typeface="微软雅黑" panose="020B0503020204020204" pitchFamily="34" charset="-122"/>
              <a:ea typeface="微软雅黑" panose="020B0503020204020204" pitchFamily="34" charset="-122"/>
              <a:sym typeface="+mn-ea"/>
            </a:endParaRPr>
          </a:p>
        </p:txBody>
      </p:sp>
    </p:spTree>
  </p:cSld>
  <p:clrMapOvr>
    <a:masterClrMapping/>
  </p:clrMapOvr>
  <p:transition spd="slow" advTm="6000"/>
</p:sld>
</file>

<file path=ppt/tags/tag1.xml><?xml version="1.0" encoding="utf-8"?>
<p:tagLst xmlns:p="http://schemas.openxmlformats.org/presentationml/2006/main">
  <p:tag name="KSO_WM_TEMPLATE_TOPIC_ID" val="2869567"/>
  <p:tag name="KSO_WM_TEMPLATE_OUTLINE_ID" val="15"/>
  <p:tag name="KSO_WM_TEMPLATE_SCENE_ID" val="1"/>
  <p:tag name="KSO_WM_TEMPLATE_JOB_ID" val="2"/>
  <p:tag name="KSO_WM_TEMPLATE_TOPIC_DEFAULT" val="1"/>
</p:tagLst>
</file>

<file path=ppt/tags/tag2.xml><?xml version="1.0" encoding="utf-8"?>
<p:tagLst xmlns:p="http://schemas.openxmlformats.org/presentationml/2006/main">
  <p:tag name="KSO_WM_UNIT_TABLE_BEAUTIFY" val="smartTable{6ea6f9cd-9969-4268-8c28-9297ff9727a7}"/>
  <p:tag name="TABLE_ENDDRAG_ORIGIN_RECT" val="416*366"/>
  <p:tag name="TABLE_ENDDRAG_RECT" val="47*146*416*366"/>
</p:tagLst>
</file>

<file path=ppt/tags/tag3.xml><?xml version="1.0" encoding="utf-8"?>
<p:tagLst xmlns:p="http://schemas.openxmlformats.org/presentationml/2006/main">
  <p:tag name="KSO_WM_UNIT_TABLE_BEAUTIFY" val="smartTable{6ea6f9cd-9969-4268-8c28-9297ff9727a7}"/>
  <p:tag name="TABLE_ENDDRAG_ORIGIN_RECT" val="429*371"/>
  <p:tag name="TABLE_ENDDRAG_RECT" val="462*105*429*371"/>
</p:tagLst>
</file>

<file path=ppt/tags/tag4.xml><?xml version="1.0" encoding="utf-8"?>
<p:tagLst xmlns:p="http://schemas.openxmlformats.org/presentationml/2006/main">
  <p:tag name="KSO_WM_BEAUTIFY_FLAG" val=""/>
</p:tagLst>
</file>

<file path=ppt/tags/tag5.xml><?xml version="1.0" encoding="utf-8"?>
<p:tagLst xmlns:p="http://schemas.openxmlformats.org/presentationml/2006/main">
  <p:tag name="KSO_WM_TEMPLATE_TOPIC_ID" val="2869567"/>
  <p:tag name="KSO_WM_TEMPLATE_OUTLINE_ID" val="15"/>
  <p:tag name="KSO_WM_TEMPLATE_SCENE_ID" val="1"/>
  <p:tag name="KSO_WM_TEMPLATE_JOB_ID" val="2"/>
  <p:tag name="KSO_WM_TEMPLATE_TOPIC_DEFAULT" val="1"/>
</p:tagLst>
</file>

<file path=ppt/tags/tag6.xml><?xml version="1.0" encoding="utf-8"?>
<p:tagLst xmlns:p="http://schemas.openxmlformats.org/presentationml/2006/main">
  <p:tag name="commondata" val="eyJoZGlkIjoiZjhiMDNlY2Y1NjNhOGE0NTFhZWY0NWI5MGNjZjE3YjgifQ=="/>
</p:tagLst>
</file>

<file path=ppt/theme/theme1.xml><?xml version="1.0" encoding="utf-8"?>
<a:theme xmlns:a="http://schemas.openxmlformats.org/drawingml/2006/main" name="1_Office 主题">
  <a:themeElements>
    <a:clrScheme name="1_Office 主题 1">
      <a:dk1>
        <a:srgbClr val="000000"/>
      </a:dk1>
      <a:lt1>
        <a:srgbClr val="FFFFFF"/>
      </a:lt1>
      <a:dk2>
        <a:srgbClr val="3F3F3F"/>
      </a:dk2>
      <a:lt2>
        <a:srgbClr val="E3DED1"/>
      </a:lt2>
      <a:accent1>
        <a:srgbClr val="1E76B0"/>
      </a:accent1>
      <a:accent2>
        <a:srgbClr val="1E76B0"/>
      </a:accent2>
      <a:accent3>
        <a:srgbClr val="FFFFFF"/>
      </a:accent3>
      <a:accent4>
        <a:srgbClr val="000000"/>
      </a:accent4>
      <a:accent5>
        <a:srgbClr val="ABBDD4"/>
      </a:accent5>
      <a:accent6>
        <a:srgbClr val="1A6A9F"/>
      </a:accent6>
      <a:hlink>
        <a:srgbClr val="6B9F25"/>
      </a:hlink>
      <a:folHlink>
        <a:srgbClr val="B26B02"/>
      </a:folHlink>
    </a:clrScheme>
    <a:fontScheme name="1_Office 主题">
      <a:majorFont>
        <a:latin typeface="Calibri"/>
        <a:ea typeface="宋体"/>
        <a:cs typeface=""/>
      </a:majorFont>
      <a:minorFont>
        <a:latin typeface="Calibri"/>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a:solidFill>
            <a:srgbClr val="000000"/>
          </a:solidFill>
          <a:miter lim="800000"/>
        </a:ln>
      </a:spPr>
      <a:bodyPr>
        <a:spAutoFit/>
      </a:bodyPr>
      <a:lstStyle>
        <a:defPPr>
          <a:defRPr sz="2400" dirty="0">
            <a:latin typeface="+mn-ea"/>
            <a:ea typeface="+mn-ea"/>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1085850" rtl="0" eaLnBrk="1" fontAlgn="base" latinLnBrk="0" hangingPunct="1">
          <a:lnSpc>
            <a:spcPct val="100000"/>
          </a:lnSpc>
          <a:spcBef>
            <a:spcPct val="0"/>
          </a:spcBef>
          <a:spcAft>
            <a:spcPct val="0"/>
          </a:spcAft>
          <a:buClrTx/>
          <a:buSzTx/>
          <a:buFont typeface="Arial" panose="020B0604020202020204" pitchFamily="34" charset="0"/>
          <a:buNone/>
          <a:defRPr kumimoji="0" lang="zh-CN" sz="20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defRPr>
        </a:defPPr>
      </a:lstStyle>
    </a:lnDef>
  </a:objectDefaults>
  <a:extraClrSchemeLst>
    <a:extraClrScheme>
      <a:clrScheme name="1_Office 主题 1">
        <a:dk1>
          <a:srgbClr val="000000"/>
        </a:dk1>
        <a:lt1>
          <a:srgbClr val="FFFFFF"/>
        </a:lt1>
        <a:dk2>
          <a:srgbClr val="3F3F3F"/>
        </a:dk2>
        <a:lt2>
          <a:srgbClr val="E3DED1"/>
        </a:lt2>
        <a:accent1>
          <a:srgbClr val="1E76B0"/>
        </a:accent1>
        <a:accent2>
          <a:srgbClr val="1E76B0"/>
        </a:accent2>
        <a:accent3>
          <a:srgbClr val="FFFFFF"/>
        </a:accent3>
        <a:accent4>
          <a:srgbClr val="000000"/>
        </a:accent4>
        <a:accent5>
          <a:srgbClr val="ABBDD4"/>
        </a:accent5>
        <a:accent6>
          <a:srgbClr val="1A6A9F"/>
        </a:accent6>
        <a:hlink>
          <a:srgbClr val="6B9F25"/>
        </a:hlink>
        <a:folHlink>
          <a:srgbClr val="B26B0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2912</Words>
  <Application>WPS 演示</Application>
  <PresentationFormat>自定义</PresentationFormat>
  <Paragraphs>120</Paragraphs>
  <Slides>16</Slides>
  <Notes>17</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16</vt:i4>
      </vt:variant>
    </vt:vector>
  </HeadingPairs>
  <TitlesOfParts>
    <vt:vector size="28" baseType="lpstr">
      <vt:lpstr>Arial</vt:lpstr>
      <vt:lpstr>宋体</vt:lpstr>
      <vt:lpstr>Wingdings</vt:lpstr>
      <vt:lpstr>Calibri</vt:lpstr>
      <vt:lpstr>微软雅黑</vt:lpstr>
      <vt:lpstr>方正黑体_GBK</vt:lpstr>
      <vt:lpstr>黑体</vt:lpstr>
      <vt:lpstr>Arial Unicode MS</vt:lpstr>
      <vt:lpstr>方正宝黑体 简 Light</vt:lpstr>
      <vt:lpstr>方正大黑_GBK</vt:lpstr>
      <vt:lpstr>隶书</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动态预览图</dc:title>
  <dc:creator>Lee</dc:creator>
  <cp:lastModifiedBy>开云落</cp:lastModifiedBy>
  <cp:revision>3463</cp:revision>
  <dcterms:created xsi:type="dcterms:W3CDTF">2015-04-23T03:04:00Z</dcterms:created>
  <dcterms:modified xsi:type="dcterms:W3CDTF">2023-11-29T11:14:51Z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2052-12.1.0.15990</vt:lpwstr>
  </property>
  <property fmtid="{D5CDD505-2E9C-101B-9397-08002B2CF9AE}" pid="3" name="KSORubyTemplateID">
    <vt:lpwstr>2</vt:lpwstr>
  </property>
  <property fmtid="{D5CDD505-2E9C-101B-9397-08002B2CF9AE}" pid="4" name="ICV">
    <vt:lpwstr>D2BCC6A72CD04A3FB386FAD540EB12A9</vt:lpwstr>
  </property>
</Properties>
</file>