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0" r:id="rId5"/>
    <p:sldId id="258" r:id="rId6"/>
    <p:sldId id="259"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jpeg"/><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325" y="4221163"/>
            <a:ext cx="112395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标题 6"/>
          <p:cNvSpPr>
            <a:spLocks noGrp="1"/>
          </p:cNvSpPr>
          <p:nvPr>
            <p:ph type="ctrTitle"/>
          </p:nvPr>
        </p:nvSpPr>
        <p:spPr>
          <a:xfrm>
            <a:off x="626431" y="2054279"/>
            <a:ext cx="10937866" cy="1446549"/>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66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a:r>
              <a:rPr lang="zh-CN" altLang="en-US" noProof="1" smtClean="0"/>
              <a:t>单击此处编辑母版标题样式</a:t>
            </a:r>
            <a:endParaRPr lang="zh-CN" altLang="en-US" noProof="1"/>
          </a:p>
        </p:txBody>
      </p:sp>
      <p:sp>
        <p:nvSpPr>
          <p:cNvPr id="8" name="副标题 7"/>
          <p:cNvSpPr>
            <a:spLocks noGrp="1"/>
          </p:cNvSpPr>
          <p:nvPr>
            <p:ph type="subTitle" idx="1"/>
          </p:nvPr>
        </p:nvSpPr>
        <p:spPr>
          <a:xfrm>
            <a:off x="627380" y="3503295"/>
            <a:ext cx="10937875" cy="455295"/>
          </a:xfrm>
        </p:spPr>
        <p:txBody>
          <a:bodyPr rtlCol="0">
            <a:normAutofit/>
          </a:bodyPr>
          <a:lstStyle>
            <a:lvl1pPr marL="0" indent="0" algn="ctr">
              <a:buNone/>
              <a:defRPr lang="zh-CN" altLang="en-US" dirty="0">
                <a:solidFill>
                  <a:schemeClr val="accent5"/>
                </a:solidFill>
              </a:defRPr>
            </a:lvl1pPr>
          </a:lstStyle>
          <a:p>
            <a:pPr lvl="0"/>
            <a:r>
              <a:rPr lang="zh-CN" altLang="en-US" noProof="1"/>
              <a:t>单击此处编辑母版副标题样式</a:t>
            </a:r>
            <a:endParaRPr lang="zh-CN" altLang="en-US" noProof="1"/>
          </a:p>
        </p:txBody>
      </p:sp>
      <p:sp>
        <p:nvSpPr>
          <p:cNvPr id="6"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9" name="页脚占位符 4"/>
          <p:cNvSpPr>
            <a:spLocks noGrp="1"/>
          </p:cNvSpPr>
          <p:nvPr>
            <p:ph type="ftr" sz="quarter" idx="11"/>
          </p:nvPr>
        </p:nvSpPr>
        <p:spPr/>
        <p:txBody>
          <a:bodyPr/>
          <a:lstStyle>
            <a:lvl1pPr>
              <a:defRPr/>
            </a:lvl1pPr>
          </a:lstStyle>
          <a:p>
            <a:endParaRPr lang="zh-CN" altLang="en-US"/>
          </a:p>
        </p:txBody>
      </p:sp>
      <p:sp>
        <p:nvSpPr>
          <p:cNvPr id="10"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200">
                <a:solidFill>
                  <a:schemeClr val="accent1"/>
                </a:solidFill>
              </a:defRPr>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8879958"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3"/>
          <p:cNvSpPr>
            <a:spLocks noGrp="1"/>
          </p:cNvSpPr>
          <p:nvPr>
            <p:ph type="dt" sz="half" idx="14"/>
          </p:nvPr>
        </p:nvSpPr>
        <p:spPr/>
        <p:txBody>
          <a:bodyPr/>
          <a:lstStyle>
            <a:lvl1pPr>
              <a:defRPr/>
            </a:lvl1pPr>
          </a:lstStyle>
          <a:p>
            <a:pPr>
              <a:defRPr/>
            </a:pPr>
            <a:fld id="{0E6E2E96-C60E-4F69-BCF4-F5D4C5406623}" type="datetimeFigureOut">
              <a:rPr lang="zh-CN" altLang="en-US"/>
            </a:fld>
            <a:endParaRPr lang="zh-CN" altLang="en-US"/>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EC3F97D2-4F19-4603-B90D-F56C4F57E54B}" type="slidenum">
              <a:rPr lang="zh-CN" altLang="en-US"/>
            </a:fld>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40715" y="1462405"/>
            <a:ext cx="10515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4" name="日期占位符 3"/>
          <p:cNvSpPr>
            <a:spLocks noGrp="1"/>
          </p:cNvSpPr>
          <p:nvPr>
            <p:ph type="dt" sz="half" idx="10"/>
          </p:nvPr>
        </p:nvSpPr>
        <p:spPr/>
        <p:txBody>
          <a:bodyPr/>
          <a:lstStyle>
            <a:lvl1pPr>
              <a:defRPr smtClean="0"/>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smtClean="0"/>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目录">
    <p:bg bwMode="auto">
      <p:bgPr>
        <a:solidFill>
          <a:schemeClr val="bg1"/>
        </a:solidFill>
        <a:effectLst/>
      </p:bgPr>
    </p:bg>
    <p:spTree>
      <p:nvGrpSpPr>
        <p:cNvPr id="1" name=""/>
        <p:cNvGrpSpPr/>
        <p:nvPr/>
      </p:nvGrpSpPr>
      <p:grpSpPr>
        <a:xfrm>
          <a:off x="0" y="0"/>
          <a:ext cx="0" cy="0"/>
          <a:chOff x="0" y="0"/>
          <a:chExt cx="0" cy="0"/>
        </a:xfrm>
      </p:grpSpPr>
      <p:pic>
        <p:nvPicPr>
          <p:cNvPr id="2" name="图片 23"/>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2DB5917-E824-4DBF-B344-9EB16D71D929}" type="slidenum">
              <a:rPr lang="zh-CN" altLang="en-US"/>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572102"/>
            <a:ext cx="5181600" cy="4351338"/>
          </a:xfrm>
        </p:spPr>
        <p:txBody>
          <a:bodyPr>
            <a:normAutofit/>
          </a:bodyPr>
          <a:lstStyle>
            <a:lvl1pPr>
              <a:defRPr sz="2400"/>
            </a:lvl1pPr>
            <a:lvl2pPr>
              <a:defRPr sz="1800"/>
            </a:lvl2pPr>
            <a:lvl3pPr>
              <a:defRPr sz="1800"/>
            </a:lvl3pPr>
            <a:lvl4pPr>
              <a:defRPr sz="1800"/>
            </a:lvl4pPr>
            <a:lvl5pPr>
              <a:defRPr sz="18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44260" y="1572102"/>
            <a:ext cx="5181600" cy="4351338"/>
          </a:xfrm>
        </p:spPr>
        <p:txBody>
          <a:bodyPr>
            <a:normAutofit/>
          </a:bodyPr>
          <a:lstStyle>
            <a:lvl1pPr>
              <a:defRPr sz="24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5"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图片与文字">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3"/>
            </p:custDataLst>
          </p:nvPr>
        </p:nvSpPr>
        <p:spPr>
          <a:xfrm>
            <a:off x="2711450" y="1700213"/>
            <a:ext cx="8856663" cy="3889375"/>
          </a:xfrm>
          <a:prstGeom prst="rect">
            <a:avLst/>
          </a:prstGeom>
          <a:noFill/>
          <a:ln w="9525">
            <a:solidFill>
              <a:schemeClr val="accent1"/>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solidFill>
                <a:schemeClr val="bg1"/>
              </a:solidFill>
              <a:latin typeface="黑体" panose="02010609060101010101" pitchFamily="49" charset="-122"/>
              <a:ea typeface="黑体" panose="02010609060101010101" pitchFamily="49" charset="-122"/>
              <a:cs typeface="+mn-ea"/>
              <a:sym typeface="+mn-lt"/>
            </a:endParaRPr>
          </a:p>
        </p:txBody>
      </p:sp>
      <p:sp>
        <p:nvSpPr>
          <p:cNvPr id="18" name="图片占位符 17"/>
          <p:cNvSpPr>
            <a:spLocks noGrp="1"/>
          </p:cNvSpPr>
          <p:nvPr>
            <p:ph type="pic" sz="quarter" idx="14"/>
          </p:nvPr>
        </p:nvSpPr>
        <p:spPr>
          <a:xfrm>
            <a:off x="8610600" y="959377"/>
            <a:ext cx="3395663" cy="2201863"/>
          </a:xfrm>
        </p:spPr>
        <p:txBody>
          <a:bodyPr/>
          <a:lstStyle/>
          <a:p>
            <a:pPr lvl="0"/>
            <a:endParaRPr lang="zh-CN" altLang="en-US" noProof="1"/>
          </a:p>
        </p:txBody>
      </p:sp>
      <p:sp>
        <p:nvSpPr>
          <p:cNvPr id="16" name="图片占位符 15"/>
          <p:cNvSpPr>
            <a:spLocks noGrp="1"/>
          </p:cNvSpPr>
          <p:nvPr>
            <p:ph type="pic" sz="quarter" idx="13"/>
          </p:nvPr>
        </p:nvSpPr>
        <p:spPr>
          <a:xfrm>
            <a:off x="435690" y="3140916"/>
            <a:ext cx="3395270" cy="2210640"/>
          </a:xfrm>
        </p:spPr>
        <p:txBody>
          <a:bodyPr/>
          <a:lstStyle/>
          <a:p>
            <a:pPr lvl="0"/>
            <a:endParaRPr lang="zh-CN" altLang="en-US" noProof="1"/>
          </a:p>
        </p:txBody>
      </p:sp>
      <p:sp>
        <p:nvSpPr>
          <p:cNvPr id="20" name="文本占位符 19"/>
          <p:cNvSpPr>
            <a:spLocks noGrp="1"/>
          </p:cNvSpPr>
          <p:nvPr>
            <p:ph type="body" sz="quarter" idx="15"/>
          </p:nvPr>
        </p:nvSpPr>
        <p:spPr>
          <a:xfrm>
            <a:off x="3986213" y="2030931"/>
            <a:ext cx="4340225" cy="3465094"/>
          </a:xfrm>
        </p:spPr>
        <p:txBody>
          <a:bodyPr>
            <a:normAutofit/>
          </a:bodyPr>
          <a:lstStyle>
            <a:lvl1pPr marL="0" indent="0">
              <a:buNone/>
              <a:defRPr sz="1400">
                <a:solidFill>
                  <a:schemeClr val="tx1">
                    <a:lumMod val="75000"/>
                    <a:lumOff val="25000"/>
                  </a:schemeClr>
                </a:solidFill>
                <a:latin typeface="黑体" panose="02010609060101010101" pitchFamily="49" charset="-122"/>
                <a:ea typeface="黑体" panose="02010609060101010101" pitchFamily="49" charset="-122"/>
              </a:defRPr>
            </a:lvl1pPr>
          </a:lstStyle>
          <a:p>
            <a:pPr lvl="0"/>
            <a:endParaRPr lang="zh-CN" altLang="en-US" noProof="1"/>
          </a:p>
        </p:txBody>
      </p:sp>
      <p:sp>
        <p:nvSpPr>
          <p:cNvPr id="22" name="文本占位符 21"/>
          <p:cNvSpPr>
            <a:spLocks noGrp="1"/>
          </p:cNvSpPr>
          <p:nvPr>
            <p:ph type="body" sz="quarter" idx="16"/>
          </p:nvPr>
        </p:nvSpPr>
        <p:spPr>
          <a:xfrm>
            <a:off x="8610600" y="3594961"/>
            <a:ext cx="2852738" cy="1843814"/>
          </a:xfrm>
        </p:spPr>
        <p:txBody>
          <a:bodyPr>
            <a:normAutofit/>
          </a:bodyPr>
          <a:lstStyle>
            <a:lvl1pPr marL="0" indent="0">
              <a:buNone/>
              <a:defRPr sz="1400" b="0">
                <a:solidFill>
                  <a:schemeClr val="tx1">
                    <a:lumMod val="75000"/>
                    <a:lumOff val="25000"/>
                  </a:schemeClr>
                </a:solidFill>
                <a:latin typeface="黑体" panose="02010609060101010101" pitchFamily="49" charset="-122"/>
                <a:ea typeface="黑体" panose="02010609060101010101" pitchFamily="49" charset="-122"/>
              </a:defRPr>
            </a:lvl1pPr>
          </a:lstStyle>
          <a:p>
            <a:pPr lvl="0"/>
            <a:r>
              <a:rPr lang="zh-CN" altLang="en-US" noProof="1" smtClean="0"/>
              <a:t>单击此处编辑母版文本样式</a:t>
            </a:r>
            <a:endParaRPr lang="zh-CN" altLang="en-US" noProof="1" smtClean="0"/>
          </a:p>
        </p:txBody>
      </p:sp>
      <p:sp>
        <p:nvSpPr>
          <p:cNvPr id="14"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8" name="日期占位符 1"/>
          <p:cNvSpPr>
            <a:spLocks noGrp="1"/>
          </p:cNvSpPr>
          <p:nvPr>
            <p:ph type="dt" sz="half" idx="17"/>
          </p:nvPr>
        </p:nvSpPr>
        <p:spPr/>
        <p:txBody>
          <a:bodyPr/>
          <a:lstStyle>
            <a:lvl1pPr>
              <a:defRPr/>
            </a:lvl1pPr>
          </a:lstStyle>
          <a:p>
            <a:pPr>
              <a:defRPr/>
            </a:pPr>
            <a:endParaRPr lang="zh-CN" altLang="en-US"/>
          </a:p>
        </p:txBody>
      </p:sp>
      <p:sp>
        <p:nvSpPr>
          <p:cNvPr id="9" name="页脚占位符 2"/>
          <p:cNvSpPr>
            <a:spLocks noGrp="1"/>
          </p:cNvSpPr>
          <p:nvPr>
            <p:ph type="ftr" sz="quarter" idx="18"/>
          </p:nvPr>
        </p:nvSpPr>
        <p:spPr/>
        <p:txBody>
          <a:bodyPr/>
          <a:lstStyle>
            <a:lvl1pPr>
              <a:defRPr/>
            </a:lvl1pPr>
          </a:lstStyle>
          <a:p>
            <a:pPr>
              <a:defRPr/>
            </a:pPr>
            <a:endParaRPr lang="zh-CN" altLang="en-US"/>
          </a:p>
        </p:txBody>
      </p:sp>
      <p:sp>
        <p:nvSpPr>
          <p:cNvPr id="10" name="灯片编号占位符 3"/>
          <p:cNvSpPr>
            <a:spLocks noGrp="1"/>
          </p:cNvSpPr>
          <p:nvPr>
            <p:ph type="sldNum" sz="quarter" idx="19"/>
          </p:nvPr>
        </p:nvSpPr>
        <p:spPr/>
        <p:txBody>
          <a:bodyPr/>
          <a:lstStyle>
            <a:lvl1pPr>
              <a:defRPr/>
            </a:lvl1pPr>
          </a:lstStyle>
          <a:p>
            <a:pPr>
              <a:defRPr/>
            </a:pPr>
            <a:fld id="{71EF14B0-B912-4BAC-883B-3A354CA0A6C1}" type="slidenum">
              <a:rPr lang="zh-CN" altLang="en-US"/>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a:p>
        </p:txBody>
      </p:sp>
      <p:sp>
        <p:nvSpPr>
          <p:cNvPr id="4" name="内容占位符 3"/>
          <p:cNvSpPr>
            <a:spLocks noGrp="1"/>
          </p:cNvSpPr>
          <p:nvPr>
            <p:ph sz="half" idx="2"/>
          </p:nvPr>
        </p:nvSpPr>
        <p:spPr>
          <a:xfrm>
            <a:off x="839788" y="2615609"/>
            <a:ext cx="5157787" cy="3574054"/>
          </a:xfrm>
        </p:spPr>
        <p:txBody>
          <a:bodyPr>
            <a:normAutofit/>
          </a:bodyPr>
          <a:lstStyle>
            <a:lvl1pPr>
              <a:defRPr sz="20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15609"/>
            <a:ext cx="5183188" cy="3574054"/>
          </a:xfrm>
        </p:spPr>
        <p:txBody>
          <a:bodyPr>
            <a:normAutofit/>
          </a:bodyPr>
          <a:lstStyle>
            <a:lvl1pPr>
              <a:defRPr sz="2000"/>
            </a:lvl1pPr>
            <a:lvl2pPr>
              <a:defRPr sz="18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1" name="标题 10"/>
          <p:cNvSpPr>
            <a:spLocks noGrp="1"/>
          </p:cNvSpPr>
          <p:nvPr>
            <p:ph type="title"/>
          </p:nvPr>
        </p:nvSpPr>
        <p:spPr>
          <a:xfrm>
            <a:off x="640927" y="509906"/>
            <a:ext cx="7382933" cy="58483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7" name="日期占位符 3"/>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纵轴中段">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0" name="组合 7"/>
          <p:cNvGrpSpPr/>
          <p:nvPr/>
        </p:nvGrpSpPr>
        <p:grpSpPr bwMode="auto">
          <a:xfrm>
            <a:off x="5851525" y="3175"/>
            <a:ext cx="96838" cy="6854825"/>
            <a:chOff x="4514304" y="1627801"/>
            <a:chExt cx="93134" cy="5181983"/>
          </a:xfrm>
        </p:grpSpPr>
        <p:cxnSp>
          <p:nvCxnSpPr>
            <p:cNvPr id="11" name="直接连接符 10"/>
            <p:cNvCxnSpPr/>
            <p:nvPr>
              <p:custDataLst>
                <p:tags r:id="rId3"/>
              </p:custDataLst>
            </p:nvPr>
          </p:nvCxnSpPr>
          <p:spPr>
            <a:xfrm>
              <a:off x="4514304" y="1627801"/>
              <a:ext cx="0" cy="5181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4"/>
              </p:custDataLst>
            </p:nvPr>
          </p:nvCxnSpPr>
          <p:spPr>
            <a:xfrm flipH="1">
              <a:off x="4607438" y="1627801"/>
              <a:ext cx="0" cy="518198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组合 14"/>
          <p:cNvGrpSpPr/>
          <p:nvPr/>
        </p:nvGrpSpPr>
        <p:grpSpPr bwMode="auto">
          <a:xfrm>
            <a:off x="5840413" y="2571750"/>
            <a:ext cx="868362" cy="331788"/>
            <a:chOff x="9216" y="6091"/>
            <a:chExt cx="1364" cy="521"/>
          </a:xfrm>
        </p:grpSpPr>
        <p:sp>
          <p:nvSpPr>
            <p:cNvPr id="14" name="任意多边形 13"/>
            <p:cNvSpPr/>
            <p:nvPr>
              <p:custDataLst>
                <p:tags r:id="rId5"/>
              </p:custDataLst>
            </p:nvPr>
          </p:nvSpPr>
          <p:spPr>
            <a:xfrm rot="16200000">
              <a:off x="9322" y="6007"/>
              <a:ext cx="446" cy="673"/>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nvGrpSpPr>
            <p:cNvPr id="15" name="组合 16"/>
            <p:cNvGrpSpPr/>
            <p:nvPr/>
          </p:nvGrpSpPr>
          <p:grpSpPr bwMode="auto">
            <a:xfrm>
              <a:off x="10059" y="6091"/>
              <a:ext cx="521" cy="521"/>
              <a:chOff x="6931534" y="3496733"/>
              <a:chExt cx="287867" cy="287867"/>
            </a:xfrm>
          </p:grpSpPr>
          <p:sp>
            <p:nvSpPr>
              <p:cNvPr id="16" name="同心圆 15"/>
              <p:cNvSpPr/>
              <p:nvPr>
                <p:custDataLst>
                  <p:tags r:id="rId6"/>
                </p:custDataLst>
              </p:nvPr>
            </p:nvSpPr>
            <p:spPr>
              <a:xfrm>
                <a:off x="6931445" y="3496733"/>
                <a:ext cx="287956"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sp>
            <p:nvSpPr>
              <p:cNvPr id="17" name="椭圆 16"/>
              <p:cNvSpPr/>
              <p:nvPr>
                <p:custDataLst>
                  <p:tags r:id="rId7"/>
                </p:custDataLst>
              </p:nvPr>
            </p:nvSpPr>
            <p:spPr>
              <a:xfrm>
                <a:off x="6998956" y="3564224"/>
                <a:ext cx="152934" cy="152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grpSp>
      <p:grpSp>
        <p:nvGrpSpPr>
          <p:cNvPr id="18" name="组合 21"/>
          <p:cNvGrpSpPr/>
          <p:nvPr/>
        </p:nvGrpSpPr>
        <p:grpSpPr bwMode="auto">
          <a:xfrm>
            <a:off x="5076825" y="960438"/>
            <a:ext cx="892175" cy="330200"/>
            <a:chOff x="7961" y="3557"/>
            <a:chExt cx="1406" cy="521"/>
          </a:xfrm>
        </p:grpSpPr>
        <p:sp>
          <p:nvSpPr>
            <p:cNvPr id="19" name="任意多边形 18"/>
            <p:cNvSpPr/>
            <p:nvPr>
              <p:custDataLst>
                <p:tags r:id="rId8"/>
              </p:custDataLst>
            </p:nvPr>
          </p:nvSpPr>
          <p:spPr>
            <a:xfrm rot="5400000" flipH="1">
              <a:off x="8800" y="3471"/>
              <a:ext cx="443" cy="675"/>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nvGrpSpPr>
            <p:cNvPr id="20" name="组合 23"/>
            <p:cNvGrpSpPr/>
            <p:nvPr/>
          </p:nvGrpSpPr>
          <p:grpSpPr bwMode="auto">
            <a:xfrm>
              <a:off x="7961" y="3557"/>
              <a:ext cx="521" cy="521"/>
              <a:chOff x="6931534" y="3496733"/>
              <a:chExt cx="287867" cy="287867"/>
            </a:xfrm>
          </p:grpSpPr>
          <p:sp>
            <p:nvSpPr>
              <p:cNvPr id="21" name="同心圆 20"/>
              <p:cNvSpPr/>
              <p:nvPr>
                <p:custDataLst>
                  <p:tags r:id="rId9"/>
                </p:custDataLst>
              </p:nvPr>
            </p:nvSpPr>
            <p:spPr>
              <a:xfrm>
                <a:off x="6931534" y="3496733"/>
                <a:ext cx="2875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sp>
            <p:nvSpPr>
              <p:cNvPr id="22" name="椭圆 21"/>
              <p:cNvSpPr/>
              <p:nvPr>
                <p:custDataLst>
                  <p:tags r:id="rId10"/>
                </p:custDataLst>
              </p:nvPr>
            </p:nvSpPr>
            <p:spPr>
              <a:xfrm>
                <a:off x="6999267" y="3564547"/>
                <a:ext cx="152053"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grpSp>
      <p:grpSp>
        <p:nvGrpSpPr>
          <p:cNvPr id="23" name="组合 28"/>
          <p:cNvGrpSpPr/>
          <p:nvPr/>
        </p:nvGrpSpPr>
        <p:grpSpPr bwMode="auto">
          <a:xfrm>
            <a:off x="5083175" y="4240213"/>
            <a:ext cx="874713" cy="331787"/>
            <a:chOff x="7978" y="8703"/>
            <a:chExt cx="1406" cy="521"/>
          </a:xfrm>
        </p:grpSpPr>
        <p:sp>
          <p:nvSpPr>
            <p:cNvPr id="24" name="任意多边形 23"/>
            <p:cNvSpPr/>
            <p:nvPr>
              <p:custDataLst>
                <p:tags r:id="rId11"/>
              </p:custDataLst>
            </p:nvPr>
          </p:nvSpPr>
          <p:spPr>
            <a:xfrm rot="5400000" flipH="1">
              <a:off x="8824" y="8624"/>
              <a:ext cx="444" cy="676"/>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nvGrpSpPr>
            <p:cNvPr id="25" name="组合 30"/>
            <p:cNvGrpSpPr/>
            <p:nvPr/>
          </p:nvGrpSpPr>
          <p:grpSpPr bwMode="auto">
            <a:xfrm>
              <a:off x="7978" y="8703"/>
              <a:ext cx="521" cy="521"/>
              <a:chOff x="6931534" y="3496733"/>
              <a:chExt cx="287867" cy="287867"/>
            </a:xfrm>
          </p:grpSpPr>
          <p:sp>
            <p:nvSpPr>
              <p:cNvPr id="26" name="同心圆 25"/>
              <p:cNvSpPr/>
              <p:nvPr>
                <p:custDataLst>
                  <p:tags r:id="rId12"/>
                </p:custDataLst>
              </p:nvPr>
            </p:nvSpPr>
            <p:spPr>
              <a:xfrm>
                <a:off x="6931534" y="3496733"/>
                <a:ext cx="287619"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14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sp>
            <p:nvSpPr>
              <p:cNvPr id="27" name="椭圆 26"/>
              <p:cNvSpPr/>
              <p:nvPr>
                <p:custDataLst>
                  <p:tags r:id="rId13"/>
                </p:custDataLst>
              </p:nvPr>
            </p:nvSpPr>
            <p:spPr>
              <a:xfrm>
                <a:off x="6999209" y="3564223"/>
                <a:ext cx="152269" cy="1528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sz="800"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grpSp>
      <p:grpSp>
        <p:nvGrpSpPr>
          <p:cNvPr id="28" name="组合 49"/>
          <p:cNvGrpSpPr/>
          <p:nvPr/>
        </p:nvGrpSpPr>
        <p:grpSpPr bwMode="auto">
          <a:xfrm>
            <a:off x="5851525" y="5854700"/>
            <a:ext cx="866775" cy="330200"/>
            <a:chOff x="9216" y="9219"/>
            <a:chExt cx="1364" cy="521"/>
          </a:xfrm>
        </p:grpSpPr>
        <p:sp>
          <p:nvSpPr>
            <p:cNvPr id="29" name="任意多边形 28"/>
            <p:cNvSpPr/>
            <p:nvPr>
              <p:custDataLst>
                <p:tags r:id="rId14"/>
              </p:custDataLst>
            </p:nvPr>
          </p:nvSpPr>
          <p:spPr>
            <a:xfrm rot="16200000">
              <a:off x="9329" y="9143"/>
              <a:ext cx="446" cy="672"/>
            </a:xfrm>
            <a:custGeom>
              <a:avLst/>
              <a:gdLst>
                <a:gd name="connsiteX0" fmla="*/ 0 w 423836"/>
                <a:gd name="connsiteY0" fmla="*/ 0 h 436034"/>
                <a:gd name="connsiteX1" fmla="*/ 423836 w 423836"/>
                <a:gd name="connsiteY1" fmla="*/ 0 h 436034"/>
                <a:gd name="connsiteX2" fmla="*/ 411707 w 423836"/>
                <a:gd name="connsiteY2" fmla="*/ 17342 h 436034"/>
                <a:gd name="connsiteX3" fmla="*/ 211918 w 423836"/>
                <a:gd name="connsiteY3" fmla="*/ 436034 h 436034"/>
                <a:gd name="connsiteX4" fmla="*/ 12129 w 423836"/>
                <a:gd name="connsiteY4" fmla="*/ 17342 h 43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36" h="436034">
                  <a:moveTo>
                    <a:pt x="0" y="0"/>
                  </a:moveTo>
                  <a:lnTo>
                    <a:pt x="423836" y="0"/>
                  </a:lnTo>
                  <a:lnTo>
                    <a:pt x="411707" y="17342"/>
                  </a:lnTo>
                  <a:cubicBezTo>
                    <a:pt x="332943" y="144741"/>
                    <a:pt x="266347" y="284306"/>
                    <a:pt x="211918" y="436034"/>
                  </a:cubicBezTo>
                  <a:cubicBezTo>
                    <a:pt x="157490" y="284306"/>
                    <a:pt x="90893" y="144741"/>
                    <a:pt x="12129" y="1734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defRPr/>
              </a:pPr>
              <a:endParaRPr lang="zh-CN" altLang="en-US"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nvGrpSpPr>
            <p:cNvPr id="30" name="组合 51"/>
            <p:cNvGrpSpPr/>
            <p:nvPr/>
          </p:nvGrpSpPr>
          <p:grpSpPr bwMode="auto">
            <a:xfrm>
              <a:off x="10059" y="9219"/>
              <a:ext cx="521" cy="521"/>
              <a:chOff x="6931534" y="3496733"/>
              <a:chExt cx="287867" cy="287867"/>
            </a:xfrm>
          </p:grpSpPr>
          <p:sp>
            <p:nvSpPr>
              <p:cNvPr id="31" name="同心圆 30"/>
              <p:cNvSpPr/>
              <p:nvPr>
                <p:custDataLst>
                  <p:tags r:id="rId15"/>
                </p:custDataLst>
              </p:nvPr>
            </p:nvSpPr>
            <p:spPr>
              <a:xfrm>
                <a:off x="6930918" y="3496733"/>
                <a:ext cx="288483" cy="287867"/>
              </a:xfrm>
              <a:prstGeom prst="donut">
                <a:avLst>
                  <a:gd name="adj" fmla="val 1311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p>
                <a:pPr algn="ctr" eaLnBrk="1" fontAlgn="auto" hangingPunct="1">
                  <a:defRPr/>
                </a:pPr>
                <a:endParaRPr lang="zh-CN" altLang="en-US"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sp>
            <p:nvSpPr>
              <p:cNvPr id="32" name="椭圆 31"/>
              <p:cNvSpPr/>
              <p:nvPr>
                <p:custDataLst>
                  <p:tags r:id="rId16"/>
                </p:custDataLst>
              </p:nvPr>
            </p:nvSpPr>
            <p:spPr>
              <a:xfrm>
                <a:off x="6998552" y="3564548"/>
                <a:ext cx="153214" cy="152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defRPr/>
                </a:pPr>
                <a:endParaRPr lang="zh-CN" altLang="en-US" noProof="1">
                  <a:solidFill>
                    <a:schemeClr val="tx1"/>
                  </a:solidFill>
                  <a:latin typeface="黑体" panose="02010609060101010101" pitchFamily="49" charset="-122"/>
                  <a:ea typeface="黑体" panose="02010609060101010101" pitchFamily="49" charset="-122"/>
                  <a:sym typeface="Arial" panose="020B0604020202020204" pitchFamily="34" charset="0"/>
                </a:endParaRPr>
              </a:p>
            </p:txBody>
          </p:sp>
        </p:grpSp>
      </p:grpSp>
      <p:sp>
        <p:nvSpPr>
          <p:cNvPr id="58" name="文本占位符 57"/>
          <p:cNvSpPr>
            <a:spLocks noGrp="1"/>
          </p:cNvSpPr>
          <p:nvPr>
            <p:ph type="body" sz="quarter" idx="13"/>
          </p:nvPr>
        </p:nvSpPr>
        <p:spPr>
          <a:xfrm>
            <a:off x="1009650" y="228600"/>
            <a:ext cx="3919706" cy="323850"/>
          </a:xfrm>
        </p:spPr>
        <p:txBody>
          <a:bodyPr>
            <a:noAutofit/>
          </a:bodyPr>
          <a:lstStyle>
            <a:lvl1pPr marL="0" indent="0" algn="r">
              <a:buNone/>
              <a:defRPr sz="2000" b="1">
                <a:solidFill>
                  <a:schemeClr val="tx1"/>
                </a:solidFill>
              </a:defRPr>
            </a:lvl1pPr>
          </a:lstStyle>
          <a:p>
            <a:pPr lvl="0"/>
            <a:r>
              <a:rPr lang="zh-CN" altLang="en-US" noProof="1" smtClean="0"/>
              <a:t>单击此处编辑母版文本样式</a:t>
            </a:r>
            <a:endParaRPr lang="zh-CN" altLang="en-US" noProof="1"/>
          </a:p>
        </p:txBody>
      </p:sp>
      <p:sp>
        <p:nvSpPr>
          <p:cNvPr id="60" name="文本占位符 59"/>
          <p:cNvSpPr>
            <a:spLocks noGrp="1"/>
          </p:cNvSpPr>
          <p:nvPr>
            <p:ph type="body" sz="quarter" idx="14"/>
          </p:nvPr>
        </p:nvSpPr>
        <p:spPr>
          <a:xfrm>
            <a:off x="1009650" y="677545"/>
            <a:ext cx="3919706" cy="1114425"/>
          </a:xfrm>
        </p:spPr>
        <p:txBody>
          <a:bodyPr>
            <a:normAutofit/>
          </a:bodyPr>
          <a:lstStyle>
            <a:lvl1pPr marL="0" indent="0" algn="r">
              <a:buNone/>
              <a:defRPr sz="1400"/>
            </a:lvl1pPr>
          </a:lstStyle>
          <a:p>
            <a:pPr lvl="0"/>
            <a:endParaRPr lang="zh-CN" altLang="en-US" noProof="1"/>
          </a:p>
        </p:txBody>
      </p:sp>
      <p:sp>
        <p:nvSpPr>
          <p:cNvPr id="61" name="文本占位符 57"/>
          <p:cNvSpPr>
            <a:spLocks noGrp="1"/>
          </p:cNvSpPr>
          <p:nvPr>
            <p:ph type="body" sz="quarter" idx="15"/>
          </p:nvPr>
        </p:nvSpPr>
        <p:spPr>
          <a:xfrm>
            <a:off x="1009650" y="3507105"/>
            <a:ext cx="3919706" cy="323850"/>
          </a:xfrm>
        </p:spPr>
        <p:txBody>
          <a:bodyPr>
            <a:noAutofit/>
          </a:bodyPr>
          <a:lstStyle>
            <a:lvl1pPr marL="0" indent="0" algn="r">
              <a:buNone/>
              <a:defRPr sz="2000" b="1">
                <a:solidFill>
                  <a:schemeClr val="tx1"/>
                </a:solidFill>
              </a:defRPr>
            </a:lvl1pPr>
          </a:lstStyle>
          <a:p>
            <a:pPr lvl="0"/>
            <a:r>
              <a:rPr lang="zh-CN" altLang="en-US" noProof="1" smtClean="0"/>
              <a:t>单击此处编辑母版文本样式</a:t>
            </a:r>
            <a:endParaRPr lang="zh-CN" altLang="en-US" noProof="1"/>
          </a:p>
        </p:txBody>
      </p:sp>
      <p:sp>
        <p:nvSpPr>
          <p:cNvPr id="62" name="文本占位符 59"/>
          <p:cNvSpPr>
            <a:spLocks noGrp="1"/>
          </p:cNvSpPr>
          <p:nvPr>
            <p:ph type="body" sz="quarter" idx="16"/>
          </p:nvPr>
        </p:nvSpPr>
        <p:spPr>
          <a:xfrm>
            <a:off x="1009650" y="3956050"/>
            <a:ext cx="3919706" cy="1114425"/>
          </a:xfrm>
        </p:spPr>
        <p:txBody>
          <a:bodyPr>
            <a:normAutofit/>
          </a:bodyPr>
          <a:lstStyle>
            <a:lvl1pPr marL="0" indent="0" algn="r">
              <a:buNone/>
              <a:defRPr sz="1400"/>
            </a:lvl1pPr>
          </a:lstStyle>
          <a:p>
            <a:pPr lvl="0"/>
            <a:endParaRPr lang="zh-CN" altLang="en-US" noProof="1"/>
          </a:p>
        </p:txBody>
      </p:sp>
      <p:sp>
        <p:nvSpPr>
          <p:cNvPr id="63" name="文本占位符 57"/>
          <p:cNvSpPr>
            <a:spLocks noGrp="1"/>
          </p:cNvSpPr>
          <p:nvPr>
            <p:ph type="body" sz="quarter" idx="17"/>
          </p:nvPr>
        </p:nvSpPr>
        <p:spPr>
          <a:xfrm>
            <a:off x="6926580" y="1804670"/>
            <a:ext cx="3919706" cy="323850"/>
          </a:xfrm>
        </p:spPr>
        <p:txBody>
          <a:bodyPr>
            <a:noAutofit/>
          </a:bodyPr>
          <a:lstStyle>
            <a:lvl1pPr marL="0" indent="0" algn="l">
              <a:buNone/>
              <a:defRPr sz="2000" b="1">
                <a:solidFill>
                  <a:schemeClr val="tx1"/>
                </a:solidFill>
              </a:defRPr>
            </a:lvl1pPr>
          </a:lstStyle>
          <a:p>
            <a:pPr lvl="0"/>
            <a:r>
              <a:rPr lang="zh-CN" altLang="en-US" noProof="1" smtClean="0"/>
              <a:t>单击此处编辑母版文本样式</a:t>
            </a:r>
            <a:endParaRPr lang="zh-CN" altLang="en-US" noProof="1"/>
          </a:p>
        </p:txBody>
      </p:sp>
      <p:sp>
        <p:nvSpPr>
          <p:cNvPr id="64" name="文本占位符 59"/>
          <p:cNvSpPr>
            <a:spLocks noGrp="1"/>
          </p:cNvSpPr>
          <p:nvPr>
            <p:ph type="body" sz="quarter" idx="18"/>
          </p:nvPr>
        </p:nvSpPr>
        <p:spPr>
          <a:xfrm>
            <a:off x="6926580" y="2259330"/>
            <a:ext cx="3919706" cy="1114425"/>
          </a:xfrm>
        </p:spPr>
        <p:txBody>
          <a:bodyPr>
            <a:normAutofit/>
          </a:bodyPr>
          <a:lstStyle>
            <a:lvl1pPr marL="0" indent="0" algn="l">
              <a:buNone/>
              <a:defRPr sz="1400"/>
            </a:lvl1pPr>
          </a:lstStyle>
          <a:p>
            <a:pPr lvl="0"/>
            <a:endParaRPr lang="zh-CN" altLang="en-US" noProof="1"/>
          </a:p>
        </p:txBody>
      </p:sp>
      <p:sp>
        <p:nvSpPr>
          <p:cNvPr id="65" name="文本占位符 57"/>
          <p:cNvSpPr>
            <a:spLocks noGrp="1"/>
          </p:cNvSpPr>
          <p:nvPr>
            <p:ph type="body" sz="quarter" idx="19"/>
          </p:nvPr>
        </p:nvSpPr>
        <p:spPr>
          <a:xfrm>
            <a:off x="6926580" y="5070475"/>
            <a:ext cx="3919706" cy="323850"/>
          </a:xfrm>
        </p:spPr>
        <p:txBody>
          <a:bodyPr>
            <a:noAutofit/>
          </a:bodyPr>
          <a:lstStyle>
            <a:lvl1pPr marL="0" indent="0" algn="l">
              <a:buNone/>
              <a:defRPr sz="2000" b="1">
                <a:solidFill>
                  <a:schemeClr val="tx1"/>
                </a:solidFill>
              </a:defRPr>
            </a:lvl1pPr>
          </a:lstStyle>
          <a:p>
            <a:pPr lvl="0"/>
            <a:r>
              <a:rPr lang="zh-CN" altLang="en-US" noProof="1" smtClean="0"/>
              <a:t>单击此处编辑母版文本样式</a:t>
            </a:r>
            <a:endParaRPr lang="zh-CN" altLang="en-US" noProof="1"/>
          </a:p>
        </p:txBody>
      </p:sp>
      <p:sp>
        <p:nvSpPr>
          <p:cNvPr id="66" name="文本占位符 59"/>
          <p:cNvSpPr>
            <a:spLocks noGrp="1"/>
          </p:cNvSpPr>
          <p:nvPr>
            <p:ph type="body" sz="quarter" idx="20"/>
          </p:nvPr>
        </p:nvSpPr>
        <p:spPr>
          <a:xfrm>
            <a:off x="6926580" y="5525135"/>
            <a:ext cx="3919706" cy="1114425"/>
          </a:xfrm>
        </p:spPr>
        <p:txBody>
          <a:bodyPr>
            <a:normAutofit/>
          </a:bodyPr>
          <a:lstStyle>
            <a:lvl1pPr marL="0" indent="0" algn="l">
              <a:buNone/>
              <a:defRPr sz="1400"/>
            </a:lvl1pPr>
          </a:lstStyle>
          <a:p>
            <a:pPr lvl="0"/>
            <a:endParaRPr lang="zh-CN" altLang="en-US" noProof="1"/>
          </a:p>
        </p:txBody>
      </p:sp>
      <p:sp>
        <p:nvSpPr>
          <p:cNvPr id="33" name="日期占位符 1"/>
          <p:cNvSpPr>
            <a:spLocks noGrp="1"/>
          </p:cNvSpPr>
          <p:nvPr>
            <p:ph type="dt" sz="half" idx="21"/>
          </p:nvPr>
        </p:nvSpPr>
        <p:spPr/>
        <p:txBody>
          <a:bodyPr/>
          <a:lstStyle>
            <a:lvl1pPr>
              <a:defRPr/>
            </a:lvl1pPr>
          </a:lstStyle>
          <a:p>
            <a:pPr>
              <a:defRPr/>
            </a:pPr>
            <a:endParaRPr lang="zh-CN" altLang="en-US"/>
          </a:p>
        </p:txBody>
      </p:sp>
      <p:sp>
        <p:nvSpPr>
          <p:cNvPr id="34" name="页脚占位符 2"/>
          <p:cNvSpPr>
            <a:spLocks noGrp="1"/>
          </p:cNvSpPr>
          <p:nvPr>
            <p:ph type="ftr" sz="quarter" idx="22"/>
          </p:nvPr>
        </p:nvSpPr>
        <p:spPr/>
        <p:txBody>
          <a:bodyPr/>
          <a:lstStyle>
            <a:lvl1pPr>
              <a:defRPr/>
            </a:lvl1pPr>
          </a:lstStyle>
          <a:p>
            <a:pPr>
              <a:defRPr/>
            </a:pPr>
            <a:endParaRPr lang="zh-CN" altLang="en-US"/>
          </a:p>
        </p:txBody>
      </p:sp>
      <p:sp>
        <p:nvSpPr>
          <p:cNvPr id="35" name="灯片编号占位符 3"/>
          <p:cNvSpPr>
            <a:spLocks noGrp="1"/>
          </p:cNvSpPr>
          <p:nvPr>
            <p:ph type="sldNum" sz="quarter" idx="23"/>
          </p:nvPr>
        </p:nvSpPr>
        <p:spPr/>
        <p:txBody>
          <a:bodyPr/>
          <a:lstStyle>
            <a:lvl1pPr>
              <a:defRPr/>
            </a:lvl1pPr>
          </a:lstStyle>
          <a:p>
            <a:pPr>
              <a:defRPr/>
            </a:pPr>
            <a:fld id="{08FA9B2B-A9B0-44BA-A5FE-F8D3D5BA7473}" type="slidenum">
              <a:rPr lang="zh-CN" altLang="en-US"/>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bg bwMode="auto">
      <p:bgPr>
        <a:solidFill>
          <a:schemeClr val="bg1"/>
        </a:solidFill>
        <a:effectLst/>
      </p:bgPr>
    </p:bg>
    <p:spTree>
      <p:nvGrpSpPr>
        <p:cNvPr id="1" name=""/>
        <p:cNvGrpSpPr/>
        <p:nvPr/>
      </p:nvGrpSpPr>
      <p:grpSpPr>
        <a:xfrm>
          <a:off x="0" y="0"/>
          <a:ext cx="0" cy="0"/>
          <a:chOff x="0" y="0"/>
          <a:chExt cx="0" cy="0"/>
        </a:xfrm>
      </p:grpSpPr>
      <p:pic>
        <p:nvPicPr>
          <p:cNvPr id="2"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63" y="4341813"/>
            <a:ext cx="449738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611313"/>
            <a:ext cx="2816225"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5513388"/>
            <a:ext cx="13444538"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1125" y="4449763"/>
            <a:ext cx="47879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日期占位符 1"/>
          <p:cNvSpPr>
            <a:spLocks noGrp="1"/>
          </p:cNvSpPr>
          <p:nvPr>
            <p:ph type="dt" sz="half" idx="10"/>
          </p:nvPr>
        </p:nvSpPr>
        <p:spPr/>
        <p:txBody>
          <a:bodyPr/>
          <a:lstStyle>
            <a:lvl1pPr>
              <a:defRPr/>
            </a:lvl1pPr>
          </a:lstStyle>
          <a:p>
            <a:pPr>
              <a:defRPr/>
            </a:pPr>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3"/>
          <p:cNvSpPr>
            <a:spLocks noGrp="1"/>
          </p:cNvSpPr>
          <p:nvPr>
            <p:ph type="sldNum" sz="quarter" idx="12"/>
          </p:nvPr>
        </p:nvSpPr>
        <p:spPr/>
        <p:txBody>
          <a:bodyPr/>
          <a:lstStyle>
            <a:lvl1pPr>
              <a:defRPr/>
            </a:lvl1pPr>
          </a:lstStyle>
          <a:p>
            <a:pPr>
              <a:defRPr/>
            </a:pPr>
            <a:fld id="{A8CE32F3-BACB-451C-A241-D8ED0A2672FC}" type="slidenum">
              <a:rPr lang="zh-CN" altLang="en-US"/>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bg bwMode="auto">
      <p:bgPr>
        <a:solidFill>
          <a:schemeClr val="bg1"/>
        </a:solidFill>
        <a:effectLst/>
      </p:bgPr>
    </p:bg>
    <p:spTree>
      <p:nvGrpSpPr>
        <p:cNvPr id="1" name=""/>
        <p:cNvGrpSpPr/>
        <p:nvPr/>
      </p:nvGrpSpPr>
      <p:grpSpPr>
        <a:xfrm>
          <a:off x="0" y="0"/>
          <a:ext cx="0" cy="0"/>
          <a:chOff x="0" y="0"/>
          <a:chExt cx="0" cy="0"/>
        </a:xfrm>
      </p:grpSpPr>
      <p:pic>
        <p:nvPicPr>
          <p:cNvPr id="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27068" y="1984543"/>
            <a:ext cx="10937865" cy="1311128"/>
          </a:xfrm>
          <a:noFill/>
          <a:ln>
            <a:noFill/>
          </a:ln>
        </p:spPr>
        <p:txBody>
          <a:bodyPr rtlCol="0">
            <a:noAutofit/>
            <a:scene3d>
              <a:camera prst="orthographicFront"/>
              <a:lightRig rig="threePt" dir="t">
                <a:rot lat="0" lon="0" rev="600000"/>
              </a:lightRig>
            </a:scene3d>
            <a:sp3d extrusionH="76200" contourW="12700" prstMaterial="plastic">
              <a:bevelB w="69850" h="44450"/>
              <a:extrusionClr>
                <a:srgbClr val="EACA4E"/>
              </a:extrusionClr>
              <a:contourClr>
                <a:schemeClr val="accent6">
                  <a:lumMod val="75000"/>
                </a:schemeClr>
              </a:contourClr>
            </a:sp3d>
          </a:bodyPr>
          <a:lstStyle>
            <a:lvl1pPr algn="ctr">
              <a:defRPr lang="zh-CN" altLang="en-US" sz="8800" b="1" i="0" spc="-300" dirty="0">
                <a:ln w="25400">
                  <a:noFill/>
                </a:ln>
                <a:gradFill>
                  <a:gsLst>
                    <a:gs pos="0">
                      <a:schemeClr val="accent5"/>
                    </a:gs>
                    <a:gs pos="74000">
                      <a:schemeClr val="accent5">
                        <a:lumMod val="60000"/>
                        <a:lumOff val="40000"/>
                      </a:schemeClr>
                    </a:gs>
                    <a:gs pos="83000">
                      <a:schemeClr val="accent5">
                        <a:lumMod val="75000"/>
                      </a:schemeClr>
                    </a:gs>
                    <a:gs pos="100000">
                      <a:schemeClr val="accent5"/>
                    </a:gs>
                  </a:gsLst>
                  <a:lin ang="5400000" scaled="1"/>
                </a:gradFill>
                <a:effectLst>
                  <a:outerShdw blurRad="76200" dist="38100" dir="5400000" algn="t" rotWithShape="0">
                    <a:prstClr val="black">
                      <a:alpha val="40000"/>
                    </a:prstClr>
                  </a:outerShdw>
                </a:effectLst>
                <a:latin typeface="+mj-ea"/>
                <a:ea typeface="+mj-ea"/>
                <a:cs typeface="+mn-cs"/>
              </a:defRPr>
            </a:lvl1pPr>
          </a:lstStyle>
          <a:p>
            <a:pPr lvl="0"/>
            <a:r>
              <a:rPr lang="zh-CN" altLang="en-US" noProof="1" smtClean="0"/>
              <a:t>单击此处编辑母版标题样式</a:t>
            </a:r>
            <a:endParaRPr lang="zh-CN" altLang="en-US" noProof="1"/>
          </a:p>
        </p:txBody>
      </p:sp>
      <p:sp>
        <p:nvSpPr>
          <p:cNvPr id="4" name="日期占位符 2"/>
          <p:cNvSpPr>
            <a:spLocks noGrp="1"/>
          </p:cNvSpPr>
          <p:nvPr>
            <p:ph type="dt" sz="half" idx="10"/>
          </p:nvPr>
        </p:nvSpPr>
        <p:spPr/>
        <p:txBody>
          <a:bodyPr/>
          <a:lstStyle>
            <a:lvl1pPr>
              <a:defRPr/>
            </a:lvl1pPr>
          </a:lstStyle>
          <a:p>
            <a:fld id="{D997B5FA-0921-464F-AAE1-844C04324D75}" type="datetimeFigureOut">
              <a:rPr lang="zh-CN" altLang="en-US" smtClean="0"/>
            </a:fld>
            <a:endParaRPr lang="zh-CN" altLang="en-US"/>
          </a:p>
        </p:txBody>
      </p:sp>
      <p:sp>
        <p:nvSpPr>
          <p:cNvPr id="5" name="页脚占位符 3"/>
          <p:cNvSpPr>
            <a:spLocks noGrp="1"/>
          </p:cNvSpPr>
          <p:nvPr>
            <p:ph type="ftr" sz="quarter" idx="11"/>
          </p:nvPr>
        </p:nvSpPr>
        <p:spPr/>
        <p:txBody>
          <a:bodyPr/>
          <a:lstStyle>
            <a:lvl1pPr>
              <a:defRPr/>
            </a:lvl1pPr>
          </a:lstStyle>
          <a:p>
            <a:endParaRPr lang="zh-CN" altLang="en-US"/>
          </a:p>
        </p:txBody>
      </p:sp>
      <p:sp>
        <p:nvSpPr>
          <p:cNvPr id="6" name="灯片编号占位符 4"/>
          <p:cNvSpPr>
            <a:spLocks noGrp="1"/>
          </p:cNvSpPr>
          <p:nvPr>
            <p:ph type="sldNum" sz="quarter" idx="12"/>
          </p:nvPr>
        </p:nvSpPr>
        <p:spPr/>
        <p:txBody>
          <a:bodyPr/>
          <a:lstStyle>
            <a:lvl1pPr>
              <a:defRPr/>
            </a:lvl1pPr>
          </a:lstStyle>
          <a:p>
            <a:fld id="{565CE74E-AB26-4998-AD42-012C4C1AD076}"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image" Target="../media/image10.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5"/>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custDataLst>
              <p:tags r:id="rId16"/>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buFontTx/>
              <a:buNone/>
              <a:defRPr sz="1200" noProof="1">
                <a:solidFill>
                  <a:schemeClr val="tx1">
                    <a:tint val="75000"/>
                  </a:schemeClr>
                </a:solidFill>
                <a:latin typeface="+mn-lt"/>
                <a:ea typeface="+mn-ea"/>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Tx/>
              <a:buNone/>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fontAlgn="auto" hangingPunct="1">
              <a:buFontTx/>
              <a:buNone/>
              <a:defRPr sz="1200" noProof="1">
                <a:solidFill>
                  <a:schemeClr val="tx1">
                    <a:tint val="75000"/>
                  </a:schemeClr>
                </a:solidFill>
                <a:latin typeface="+mn-lt"/>
                <a:ea typeface="+mn-ea"/>
              </a:defRPr>
            </a:lvl1pPr>
          </a:lstStyle>
          <a:p>
            <a:fld id="{565CE74E-AB26-4998-AD42-012C4C1AD076}" type="slidenum">
              <a:rPr lang="zh-CN" altLang="en-US" smtClean="0"/>
            </a:fld>
            <a:endParaRPr lang="zh-CN" altLang="en-US"/>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lnSpc>
          <a:spcPct val="90000"/>
        </a:lnSpc>
        <a:spcBef>
          <a:spcPct val="0"/>
        </a:spcBef>
        <a:spcAft>
          <a:spcPct val="0"/>
        </a:spcAft>
        <a:defRPr sz="3600" kern="1200">
          <a:solidFill>
            <a:schemeClr val="accent1"/>
          </a:solidFill>
          <a:latin typeface="黑体" panose="02010609060101010101" pitchFamily="49" charset="-122"/>
          <a:ea typeface="黑体" panose="02010609060101010101" pitchFamily="49" charset="-122"/>
          <a:cs typeface="+mj-cs"/>
        </a:defRPr>
      </a:lvl1pPr>
      <a:lvl2pPr algn="l" rtl="0" eaLnBrk="0" fontAlgn="base" hangingPunct="0">
        <a:lnSpc>
          <a:spcPct val="90000"/>
        </a:lnSpc>
        <a:spcBef>
          <a:spcPct val="0"/>
        </a:spcBef>
        <a:spcAft>
          <a:spcPct val="0"/>
        </a:spcAft>
        <a:defRPr sz="3600">
          <a:solidFill>
            <a:schemeClr val="accent1"/>
          </a:solidFill>
          <a:latin typeface="黑体" panose="02010609060101010101" pitchFamily="49" charset="-122"/>
          <a:ea typeface="黑体" panose="02010609060101010101" pitchFamily="49" charset="-122"/>
        </a:defRPr>
      </a:lvl2pPr>
      <a:lvl3pPr algn="l" rtl="0" eaLnBrk="0" fontAlgn="base" hangingPunct="0">
        <a:lnSpc>
          <a:spcPct val="90000"/>
        </a:lnSpc>
        <a:spcBef>
          <a:spcPct val="0"/>
        </a:spcBef>
        <a:spcAft>
          <a:spcPct val="0"/>
        </a:spcAft>
        <a:defRPr sz="3600">
          <a:solidFill>
            <a:schemeClr val="accent1"/>
          </a:solidFill>
          <a:latin typeface="黑体" panose="02010609060101010101" pitchFamily="49" charset="-122"/>
          <a:ea typeface="黑体" panose="02010609060101010101" pitchFamily="49" charset="-122"/>
        </a:defRPr>
      </a:lvl3pPr>
      <a:lvl4pPr algn="l" rtl="0" eaLnBrk="0" fontAlgn="base" hangingPunct="0">
        <a:lnSpc>
          <a:spcPct val="90000"/>
        </a:lnSpc>
        <a:spcBef>
          <a:spcPct val="0"/>
        </a:spcBef>
        <a:spcAft>
          <a:spcPct val="0"/>
        </a:spcAft>
        <a:defRPr sz="3600">
          <a:solidFill>
            <a:schemeClr val="accent1"/>
          </a:solidFill>
          <a:latin typeface="黑体" panose="02010609060101010101" pitchFamily="49" charset="-122"/>
          <a:ea typeface="黑体" panose="02010609060101010101" pitchFamily="49" charset="-122"/>
        </a:defRPr>
      </a:lvl4pPr>
      <a:lvl5pPr algn="l" rtl="0" eaLnBrk="0" fontAlgn="base" hangingPunct="0">
        <a:lnSpc>
          <a:spcPct val="90000"/>
        </a:lnSpc>
        <a:spcBef>
          <a:spcPct val="0"/>
        </a:spcBef>
        <a:spcAft>
          <a:spcPct val="0"/>
        </a:spcAft>
        <a:defRPr sz="3600">
          <a:solidFill>
            <a:schemeClr val="accent1"/>
          </a:solidFill>
          <a:latin typeface="黑体" panose="02010609060101010101" pitchFamily="49" charset="-122"/>
          <a:ea typeface="黑体" panose="02010609060101010101" pitchFamily="49" charset="-122"/>
        </a:defRPr>
      </a:lvl5pPr>
      <a:lvl6pPr marL="457200" algn="l" rtl="0" fontAlgn="base">
        <a:lnSpc>
          <a:spcPct val="9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6pPr>
      <a:lvl7pPr marL="914400" algn="l" rtl="0" fontAlgn="base">
        <a:lnSpc>
          <a:spcPct val="9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7pPr>
      <a:lvl8pPr marL="1371600" algn="l" rtl="0" fontAlgn="base">
        <a:lnSpc>
          <a:spcPct val="9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8pPr>
      <a:lvl9pPr marL="1828800" algn="l" rtl="0" fontAlgn="base">
        <a:lnSpc>
          <a:spcPct val="90000"/>
        </a:lnSpc>
        <a:spcBef>
          <a:spcPct val="0"/>
        </a:spcBef>
        <a:spcAft>
          <a:spcPct val="0"/>
        </a:spcAft>
        <a:defRPr sz="3600">
          <a:solidFill>
            <a:schemeClr val="tx1"/>
          </a:solidFill>
          <a:latin typeface="黑体" panose="02010609060101010101" pitchFamily="49" charset="-122"/>
          <a:ea typeface="黑体" panose="02010609060101010101" pitchFamily="49"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31825" y="1548130"/>
            <a:ext cx="10515600" cy="1325563"/>
          </a:xfrm>
        </p:spPr>
        <p:txBody>
          <a:bodyPr>
            <a:normAutofit/>
          </a:bodyPr>
          <a:p>
            <a:pPr algn="ctr"/>
            <a:r>
              <a:rPr lang="zh-CN" altLang="en-US" sz="4445" b="1">
                <a:solidFill>
                  <a:srgbClr val="C00000"/>
                </a:solidFill>
                <a:effectLst>
                  <a:outerShdw blurRad="38100" dist="38100" dir="2700000" algn="tl">
                    <a:srgbClr val="000000">
                      <a:alpha val="43137"/>
                    </a:srgbClr>
                  </a:outerShdw>
                </a:effectLst>
              </a:rPr>
              <a:t>《喀什市军人军属、退役军人和其他优抚</a:t>
            </a:r>
            <a:br>
              <a:rPr lang="zh-CN" altLang="en-US" sz="4445" b="1">
                <a:solidFill>
                  <a:srgbClr val="C00000"/>
                </a:solidFill>
                <a:effectLst>
                  <a:outerShdw blurRad="38100" dist="38100" dir="2700000" algn="tl">
                    <a:srgbClr val="000000">
                      <a:alpha val="43137"/>
                    </a:srgbClr>
                  </a:outerShdw>
                </a:effectLst>
              </a:rPr>
            </a:br>
            <a:r>
              <a:rPr lang="zh-CN" altLang="en-US" sz="4445" b="1">
                <a:solidFill>
                  <a:srgbClr val="C00000"/>
                </a:solidFill>
                <a:effectLst>
                  <a:outerShdw blurRad="38100" dist="38100" dir="2700000" algn="tl">
                    <a:srgbClr val="000000">
                      <a:alpha val="43137"/>
                    </a:srgbClr>
                  </a:outerShdw>
                </a:effectLst>
              </a:rPr>
              <a:t>对象优待工作实施办法（试行）》</a:t>
            </a:r>
            <a:endParaRPr lang="zh-CN" altLang="en-US">
              <a:effectLst>
                <a:outerShdw blurRad="38100" dist="38100" dir="2700000" algn="tl">
                  <a:srgbClr val="000000">
                    <a:alpha val="43137"/>
                  </a:srgbClr>
                </a:outerShdw>
              </a:effectLst>
            </a:endParaRPr>
          </a:p>
        </p:txBody>
      </p:sp>
      <p:sp>
        <p:nvSpPr>
          <p:cNvPr id="3" name="文本占位符 2"/>
          <p:cNvSpPr>
            <a:spLocks noGrp="1"/>
          </p:cNvSpPr>
          <p:nvPr>
            <p:ph type="body" idx="1"/>
          </p:nvPr>
        </p:nvSpPr>
        <p:spPr>
          <a:xfrm>
            <a:off x="765175" y="2602865"/>
            <a:ext cx="10515600" cy="4351338"/>
          </a:xfrm>
        </p:spPr>
        <p:txBody>
          <a:bodyPr/>
          <a:p>
            <a:endParaRPr lang="zh-CN" altLang="en-US" sz="4400">
              <a:sym typeface="+mn-ea"/>
            </a:endParaRPr>
          </a:p>
          <a:p>
            <a:endParaRPr lang="zh-CN" altLang="en-US" sz="4400">
              <a:sym typeface="+mn-ea"/>
            </a:endParaRPr>
          </a:p>
          <a:p>
            <a:pPr marL="0" indent="0" algn="ctr">
              <a:buNone/>
            </a:pPr>
            <a:r>
              <a:rPr lang="zh-CN" altLang="en-US" sz="4400" b="1">
                <a:solidFill>
                  <a:srgbClr val="C00000"/>
                </a:solidFill>
                <a:effectLst>
                  <a:outerShdw blurRad="38100" dist="38100" dir="2700000" algn="tl">
                    <a:srgbClr val="000000">
                      <a:alpha val="43137"/>
                    </a:srgbClr>
                  </a:outerShdw>
                </a:effectLst>
                <a:sym typeface="+mn-ea"/>
              </a:rPr>
              <a:t>政</a:t>
            </a:r>
            <a:r>
              <a:rPr lang="en-US" altLang="zh-CN" sz="4400" b="1">
                <a:solidFill>
                  <a:srgbClr val="C00000"/>
                </a:solidFill>
                <a:effectLst>
                  <a:outerShdw blurRad="38100" dist="38100" dir="2700000" algn="tl">
                    <a:srgbClr val="000000">
                      <a:alpha val="43137"/>
                    </a:srgbClr>
                  </a:outerShdw>
                </a:effectLst>
                <a:sym typeface="+mn-ea"/>
              </a:rPr>
              <a:t> </a:t>
            </a:r>
            <a:r>
              <a:rPr lang="zh-CN" altLang="en-US" sz="4400" b="1">
                <a:solidFill>
                  <a:srgbClr val="C00000"/>
                </a:solidFill>
                <a:effectLst>
                  <a:outerShdw blurRad="38100" dist="38100" dir="2700000" algn="tl">
                    <a:srgbClr val="000000">
                      <a:alpha val="43137"/>
                    </a:srgbClr>
                  </a:outerShdw>
                </a:effectLst>
                <a:sym typeface="+mn-ea"/>
              </a:rPr>
              <a:t>策</a:t>
            </a:r>
            <a:r>
              <a:rPr lang="en-US" altLang="zh-CN" sz="4400" b="1">
                <a:solidFill>
                  <a:srgbClr val="C00000"/>
                </a:solidFill>
                <a:effectLst>
                  <a:outerShdw blurRad="38100" dist="38100" dir="2700000" algn="tl">
                    <a:srgbClr val="000000">
                      <a:alpha val="43137"/>
                    </a:srgbClr>
                  </a:outerShdw>
                </a:effectLst>
                <a:sym typeface="+mn-ea"/>
              </a:rPr>
              <a:t> </a:t>
            </a:r>
            <a:r>
              <a:rPr lang="zh-CN" altLang="en-US" sz="4400" b="1">
                <a:solidFill>
                  <a:srgbClr val="C00000"/>
                </a:solidFill>
                <a:effectLst>
                  <a:outerShdw blurRad="38100" dist="38100" dir="2700000" algn="tl">
                    <a:srgbClr val="000000">
                      <a:alpha val="43137"/>
                    </a:srgbClr>
                  </a:outerShdw>
                </a:effectLst>
                <a:sym typeface="+mn-ea"/>
              </a:rPr>
              <a:t>解</a:t>
            </a:r>
            <a:r>
              <a:rPr lang="en-US" altLang="zh-CN" sz="4400" b="1">
                <a:solidFill>
                  <a:srgbClr val="C00000"/>
                </a:solidFill>
                <a:effectLst>
                  <a:outerShdw blurRad="38100" dist="38100" dir="2700000" algn="tl">
                    <a:srgbClr val="000000">
                      <a:alpha val="43137"/>
                    </a:srgbClr>
                  </a:outerShdw>
                </a:effectLst>
                <a:sym typeface="+mn-ea"/>
              </a:rPr>
              <a:t> </a:t>
            </a:r>
            <a:r>
              <a:rPr lang="zh-CN" altLang="en-US" sz="4400" b="1">
                <a:solidFill>
                  <a:srgbClr val="C00000"/>
                </a:solidFill>
                <a:effectLst>
                  <a:outerShdw blurRad="38100" dist="38100" dir="2700000" algn="tl">
                    <a:srgbClr val="000000">
                      <a:alpha val="43137"/>
                    </a:srgbClr>
                  </a:outerShdw>
                </a:effectLst>
                <a:sym typeface="+mn-ea"/>
              </a:rPr>
              <a:t>读</a:t>
            </a:r>
            <a:endParaRPr lang="zh-CN" altLang="en-US" sz="4400" b="1">
              <a:solidFill>
                <a:srgbClr val="C00000"/>
              </a:solidFill>
              <a:effectLst>
                <a:outerShdw blurRad="38100" dist="38100" dir="2700000" algn="tl">
                  <a:srgbClr val="000000">
                    <a:alpha val="43137"/>
                  </a:srgb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p14:dur="200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一、出台背景及目的</a:t>
            </a:r>
            <a:endParaRPr lang="zh-CN" altLang="en-US"/>
          </a:p>
        </p:txBody>
      </p:sp>
      <p:sp>
        <p:nvSpPr>
          <p:cNvPr id="3" name="文本占位符 2"/>
          <p:cNvSpPr>
            <a:spLocks noGrp="1"/>
          </p:cNvSpPr>
          <p:nvPr>
            <p:ph type="body" idx="1"/>
          </p:nvPr>
        </p:nvSpPr>
        <p:spPr>
          <a:xfrm>
            <a:off x="765175" y="2190115"/>
            <a:ext cx="4970145" cy="4351655"/>
          </a:xfrm>
        </p:spPr>
        <p:txBody>
          <a:bodyPr>
            <a:noAutofit/>
          </a:bodyPr>
          <a:p>
            <a:pPr lvl="0"/>
            <a:r>
              <a:rPr lang="en-US" altLang="zh-CN"/>
              <a:t>    </a:t>
            </a:r>
            <a:r>
              <a:rPr lang="zh-CN" altLang="en-US"/>
              <a:t>2020年1月，退役军人事务部等20部门联合印发《关于加强军人军属、退役军人和其他优抚对象优待工作的意见》，提出“建立优待证制度”，逐步为退役军人和“三属”（烈士遗属、因公牺牲军人遗属、病故军人遗属）统一制作颁发优待证。</a:t>
            </a:r>
            <a:endParaRPr lang="zh-CN" altLang="en-US"/>
          </a:p>
          <a:p>
            <a:pPr marL="0" lvl="0" indent="0">
              <a:buNone/>
            </a:pPr>
            <a:endParaRPr lang="zh-CN" altLang="en-US"/>
          </a:p>
          <a:p>
            <a:pPr marL="0" lvl="0" indent="0">
              <a:buNone/>
            </a:pPr>
            <a:endParaRPr lang="zh-CN" altLang="en-US"/>
          </a:p>
          <a:p>
            <a:pPr lvl="0"/>
            <a:endParaRPr lang="zh-CN" altLang="en-US"/>
          </a:p>
          <a:p>
            <a:pPr lvl="0"/>
            <a:endParaRPr lang="zh-CN" altLang="en-US"/>
          </a:p>
        </p:txBody>
      </p:sp>
      <p:sp>
        <p:nvSpPr>
          <p:cNvPr id="4" name="文本框 3"/>
          <p:cNvSpPr txBox="1"/>
          <p:nvPr/>
        </p:nvSpPr>
        <p:spPr>
          <a:xfrm>
            <a:off x="6120130" y="2190115"/>
            <a:ext cx="4509135" cy="1568450"/>
          </a:xfrm>
          <a:prstGeom prst="rect">
            <a:avLst/>
          </a:prstGeom>
          <a:noFill/>
        </p:spPr>
        <p:txBody>
          <a:bodyPr wrap="square" rtlCol="0">
            <a:spAutoFit/>
          </a:bodyPr>
          <a:p>
            <a:pPr marL="342900" lvl="0" indent="-342900">
              <a:buClr>
                <a:srgbClr val="292934"/>
              </a:buClr>
              <a:buFont typeface="Arial" panose="020B0604020202020204" pitchFamily="34" charset="0"/>
              <a:buChar char="•"/>
            </a:pPr>
            <a:r>
              <a:rPr lang="en-US" altLang="zh-CN" sz="2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a:latin typeface="黑体" panose="02010609060101010101" pitchFamily="49" charset="-122"/>
                <a:ea typeface="黑体" panose="02010609060101010101" pitchFamily="49" charset="-122"/>
                <a:cs typeface="黑体" panose="02010609060101010101" pitchFamily="49" charset="-122"/>
                <a:sym typeface="+mn-ea"/>
              </a:rPr>
              <a:t>2021年1月1日起施行的《中华人民共和国退役军人保障法》，将国家发放优待证写入法律。</a:t>
            </a:r>
            <a:endParaRPr lang="zh-CN" altLang="en-US" sz="24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half" idx="1"/>
          </p:nvPr>
        </p:nvSpPr>
        <p:spPr>
          <a:xfrm>
            <a:off x="886460" y="1791177"/>
            <a:ext cx="5181600" cy="4351338"/>
          </a:xfrm>
        </p:spPr>
        <p:txBody>
          <a:bodyPr>
            <a:normAutofit/>
          </a:bodyPr>
          <a:p>
            <a:pPr lvl="0"/>
            <a:r>
              <a:rPr lang="en-US" altLang="zh-CN">
                <a:sym typeface="+mn-ea"/>
              </a:rPr>
              <a:t>    </a:t>
            </a:r>
            <a:r>
              <a:rPr lang="zh-CN" altLang="en-US">
                <a:sym typeface="+mn-ea"/>
              </a:rPr>
              <a:t>2021年12月，《自治区退役军人事务厅等28部门关于印发&lt;新疆维吾尔自治区军人军属、退役军人和其他优抚对象优待工作实施办法（试行）&gt;的通知》（新退役军人发〔2021〕27号）要求：“各地（州、市）、县（市、区）可在自治区优待目录基础上，结合当地实际制定本级优待目录清单”。</a:t>
            </a:r>
            <a:endParaRPr lang="zh-CN" altLang="en-US"/>
          </a:p>
          <a:p>
            <a:endParaRPr lang="zh-CN" altLang="en-US"/>
          </a:p>
        </p:txBody>
      </p:sp>
      <p:sp>
        <p:nvSpPr>
          <p:cNvPr id="3" name="内容占位符 2"/>
          <p:cNvSpPr>
            <a:spLocks noGrp="1"/>
          </p:cNvSpPr>
          <p:nvPr>
            <p:ph sz="half" idx="2"/>
          </p:nvPr>
        </p:nvSpPr>
        <p:spPr>
          <a:xfrm>
            <a:off x="6068060" y="1790542"/>
            <a:ext cx="5181600" cy="4351338"/>
          </a:xfrm>
        </p:spPr>
        <p:txBody>
          <a:bodyPr/>
          <a:p>
            <a:r>
              <a:rPr lang="en-US" altLang="zh-CN">
                <a:sym typeface="+mn-ea"/>
              </a:rPr>
              <a:t>    </a:t>
            </a:r>
            <a:r>
              <a:rPr lang="zh-CN" altLang="en-US">
                <a:sym typeface="+mn-ea"/>
              </a:rPr>
              <a:t>2023年5月5日，自治区退役军人事务厅下发了《关于进一步加强军人军属、退役军人和其他优抚对象优待工作的意见》（新退役军人发电〔2023〕13号）要求：“各地要规范落实面向全国退役军人的市内公共交通免费、旅游景点免门票、公共服务窗口优先等具体优待目录”。</a:t>
            </a:r>
            <a:endParaRPr lang="zh-CN" altLang="en-US"/>
          </a:p>
          <a:p>
            <a:pPr marL="0" indent="0">
              <a:buNone/>
            </a:pP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二、工作过程</a:t>
            </a:r>
            <a:endParaRPr lang="zh-CN" altLang="en-US"/>
          </a:p>
        </p:txBody>
      </p:sp>
      <p:sp>
        <p:nvSpPr>
          <p:cNvPr id="3" name="文本占位符 2"/>
          <p:cNvSpPr>
            <a:spLocks noGrp="1"/>
          </p:cNvSpPr>
          <p:nvPr>
            <p:ph type="body" idx="1"/>
          </p:nvPr>
        </p:nvSpPr>
        <p:spPr>
          <a:xfrm>
            <a:off x="838200" y="1934845"/>
            <a:ext cx="10515600" cy="4351338"/>
          </a:xfrm>
        </p:spPr>
        <p:txBody>
          <a:bodyPr/>
          <a:p>
            <a:pPr lvl="0"/>
            <a:r>
              <a:rPr lang="en-US" altLang="zh-CN"/>
              <a:t>   </a:t>
            </a:r>
            <a:r>
              <a:rPr lang="zh-CN" altLang="en-US"/>
              <a:t>为落实退役军人事务部、自治区退役军人事务厅及相关法律法规要求，规范凭优待证可以享受的优待项目，经市退役军人事务局党组会议研究并结合喀什市第八次全国双拥模范城创建工作，拟出台《喀什市军人军属、退役军人和其他优抚对象优待工作实施办法（试行）》。2月23日，征求了市民政局、卫健委、残联、住建局、市场监督管理局、人社局、文旅局、公交公司、司法局等13个相关部门意见建议并进行合法性审查。其中，民政局、残联、住建局、市场监督管理局、人社局、文旅局、公交公司提出意见建议，其余各单位均无意见。根据各部门意见建议及法律审核意见进行修改后，形成本稿。</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三、主要内容</a:t>
            </a:r>
            <a:endParaRPr lang="zh-CN" altLang="en-US"/>
          </a:p>
        </p:txBody>
      </p:sp>
      <p:sp>
        <p:nvSpPr>
          <p:cNvPr id="3" name="文本占位符 2"/>
          <p:cNvSpPr>
            <a:spLocks noGrp="1"/>
          </p:cNvSpPr>
          <p:nvPr>
            <p:ph type="body" idx="1"/>
          </p:nvPr>
        </p:nvSpPr>
        <p:spPr>
          <a:xfrm>
            <a:off x="838200" y="2092960"/>
            <a:ext cx="10515600" cy="4351338"/>
          </a:xfrm>
        </p:spPr>
        <p:txBody>
          <a:bodyPr/>
          <a:p>
            <a:pPr lvl="0"/>
            <a:r>
              <a:rPr lang="en-US" altLang="zh-CN"/>
              <a:t>   </a:t>
            </a:r>
            <a:r>
              <a:rPr lang="zh-CN" altLang="en-US"/>
              <a:t>《喀什市军人军属、退役军人和其他优抚对象优待工作实施办法（试行）》共6章27条。主要包括退役军人和其他优抚对象持“优待证”可在：荣誉激励、生活、养老、医疗、住房、就业创业、文化交通和其他社会服务等方面享受的优待项目。</a:t>
            </a:r>
            <a:endParaRPr lang="zh-CN" altLang="en-US"/>
          </a:p>
        </p:txBody>
      </p:sp>
      <p:sp>
        <p:nvSpPr>
          <p:cNvPr id="4" name="文本框 3"/>
          <p:cNvSpPr txBox="1"/>
          <p:nvPr/>
        </p:nvSpPr>
        <p:spPr>
          <a:xfrm>
            <a:off x="1069975" y="3996690"/>
            <a:ext cx="5900420" cy="3230245"/>
          </a:xfrm>
          <a:prstGeom prst="rect">
            <a:avLst/>
          </a:prstGeom>
          <a:noFill/>
        </p:spPr>
        <p:txBody>
          <a:bodyPr wrap="square" rtlCol="0">
            <a:spAutoFit/>
          </a:bodyPr>
          <a:p>
            <a:pPr fontAlgn="auto">
              <a:lnSpc>
                <a:spcPct val="150000"/>
              </a:lnSpc>
            </a:pPr>
            <a:r>
              <a:rPr lang="zh-CN" altLang="en-US" sz="1600">
                <a:latin typeface="黑体" panose="02010609060101010101" pitchFamily="49" charset="-122"/>
                <a:ea typeface="黑体" panose="02010609060101010101" pitchFamily="49" charset="-122"/>
              </a:rPr>
              <a:t>咨询单位：喀什市退役军人事务局</a:t>
            </a:r>
            <a:endParaRPr lang="zh-CN" altLang="en-US" sz="1600">
              <a:latin typeface="黑体" panose="02010609060101010101" pitchFamily="49" charset="-122"/>
              <a:ea typeface="黑体" panose="02010609060101010101" pitchFamily="49" charset="-122"/>
            </a:endParaRPr>
          </a:p>
          <a:p>
            <a:pPr fontAlgn="auto">
              <a:lnSpc>
                <a:spcPct val="150000"/>
              </a:lnSpc>
            </a:pPr>
            <a:r>
              <a:rPr lang="zh-CN" altLang="en-US" sz="1600">
                <a:latin typeface="黑体" panose="02010609060101010101" pitchFamily="49" charset="-122"/>
                <a:ea typeface="黑体" panose="02010609060101010101" pitchFamily="49" charset="-122"/>
              </a:rPr>
              <a:t>地址：喀什市天南路16号科技广场2楼</a:t>
            </a:r>
            <a:endParaRPr lang="zh-CN" altLang="en-US" sz="1600">
              <a:latin typeface="黑体" panose="02010609060101010101" pitchFamily="49" charset="-122"/>
              <a:ea typeface="黑体" panose="02010609060101010101" pitchFamily="49" charset="-122"/>
            </a:endParaRPr>
          </a:p>
          <a:p>
            <a:pPr fontAlgn="auto">
              <a:lnSpc>
                <a:spcPct val="150000"/>
              </a:lnSpc>
            </a:pPr>
            <a:r>
              <a:rPr lang="zh-CN" altLang="en-US" sz="1600">
                <a:latin typeface="黑体" panose="02010609060101010101" pitchFamily="49" charset="-122"/>
                <a:ea typeface="黑体" panose="02010609060101010101" pitchFamily="49" charset="-122"/>
              </a:rPr>
              <a:t>联系人：乔朝霞</a:t>
            </a:r>
            <a:endParaRPr lang="zh-CN" altLang="en-US" sz="1600">
              <a:latin typeface="黑体" panose="02010609060101010101" pitchFamily="49" charset="-122"/>
              <a:ea typeface="黑体" panose="02010609060101010101" pitchFamily="49" charset="-122"/>
            </a:endParaRPr>
          </a:p>
          <a:p>
            <a:pPr fontAlgn="auto">
              <a:lnSpc>
                <a:spcPct val="150000"/>
              </a:lnSpc>
            </a:pPr>
            <a:r>
              <a:rPr lang="zh-CN" altLang="en-US" sz="1600">
                <a:latin typeface="黑体" panose="02010609060101010101" pitchFamily="49" charset="-122"/>
                <a:ea typeface="黑体" panose="02010609060101010101" pitchFamily="49" charset="-122"/>
              </a:rPr>
              <a:t>联系电话</a:t>
            </a:r>
            <a:r>
              <a:rPr lang="zh-CN" altLang="en-US" sz="2000">
                <a:latin typeface="宋体" panose="02010600030101010101" pitchFamily="2" charset="-122"/>
                <a:ea typeface="宋体" panose="02010600030101010101" pitchFamily="2" charset="-122"/>
              </a:rPr>
              <a:t>：0998</a:t>
            </a:r>
            <a:r>
              <a:rPr lang="en-US" altLang="zh-CN" sz="2000">
                <a:latin typeface="宋体" panose="02010600030101010101" pitchFamily="2" charset="-122"/>
                <a:ea typeface="宋体" panose="02010600030101010101" pitchFamily="2" charset="-122"/>
              </a:rPr>
              <a:t>-</a:t>
            </a:r>
            <a:r>
              <a:rPr lang="zh-CN" altLang="en-US" sz="2000">
                <a:latin typeface="宋体" panose="02010600030101010101" pitchFamily="2" charset="-122"/>
                <a:ea typeface="宋体" panose="02010600030101010101" pitchFamily="2" charset="-122"/>
              </a:rPr>
              <a:t>2628239</a:t>
            </a:r>
            <a:endParaRPr lang="zh-CN" altLang="en-US" sz="2000">
              <a:latin typeface="宋体" panose="02010600030101010101" pitchFamily="2" charset="-122"/>
              <a:ea typeface="宋体" panose="02010600030101010101" pitchFamily="2" charset="-122"/>
            </a:endParaRPr>
          </a:p>
          <a:p>
            <a:pPr fontAlgn="auto">
              <a:lnSpc>
                <a:spcPct val="150000"/>
              </a:lnSpc>
            </a:pPr>
            <a:r>
              <a:rPr lang="zh-CN" altLang="en-US" sz="1600">
                <a:latin typeface="黑体" panose="02010609060101010101" pitchFamily="49" charset="-122"/>
                <a:ea typeface="黑体" panose="02010609060101010101" pitchFamily="49" charset="-122"/>
                <a:sym typeface="+mn-ea"/>
              </a:rPr>
              <a:t>办公时间：夏季：10：00-14：00，16：00-20：00（法定节假日除外） 冬季：10：00-14：00，15：30-19：30（法定节假日除外）</a:t>
            </a:r>
            <a:endParaRPr lang="zh-CN" altLang="en-US" sz="2000">
              <a:latin typeface="黑体" panose="02010609060101010101" pitchFamily="49" charset="-122"/>
              <a:ea typeface="黑体" panose="02010609060101010101" pitchFamily="49" charset="-122"/>
            </a:endParaRPr>
          </a:p>
          <a:p>
            <a:pPr fontAlgn="auto">
              <a:lnSpc>
                <a:spcPct val="150000"/>
              </a:lnSpc>
            </a:pPr>
            <a:endParaRPr lang="zh-CN" altLang="en-US" sz="20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2000"/>
    </mc:Choice>
    <mc:Fallback>
      <p:transition/>
    </mc:Fallback>
  </mc:AlternateContent>
</p:sld>
</file>

<file path=ppt/tags/tag1.xml><?xml version="1.0" encoding="utf-8"?>
<p:tagLst xmlns:p="http://schemas.openxmlformats.org/presentationml/2006/main">
  <p:tag name="KSO_WM_TAG_VERSION" val="1.0"/>
  <p:tag name="KSO_WM_BEAUTIFY_FLAG" val="#wm#"/>
  <p:tag name="KSO_WM_UNIT_TYPE" val="i"/>
  <p:tag name="KSO_WM_UNIT_ID" val="custom20187315_3*i*0"/>
  <p:tag name="KSO_WM_TEMPLATE_CATEGORY" val="custom"/>
  <p:tag name="KSO_WM_TEMPLATE_INDEX" val="20187315"/>
  <p:tag name="KSO_WM_UNIT_INDEX" val="0"/>
</p:tagLst>
</file>

<file path=ppt/tags/tag10.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3"/>
</p:tagLst>
</file>

<file path=ppt/tags/tag11.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1"/>
</p:tagLst>
</file>

<file path=ppt/tags/tag12.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4_2"/>
</p:tagLst>
</file>

<file path=ppt/tags/tag1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4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4_3"/>
</p:tagLst>
</file>

<file path=ppt/tags/tag1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1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1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0*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17.xml><?xml version="1.0" encoding="utf-8"?>
<p:tagLst xmlns:p="http://schemas.openxmlformats.org/presentationml/2006/main">
  <p:tag name="KSO_WM_TAG_VERSION" val="1.0"/>
  <p:tag name="KSO_WM_TEMPLATE_CATEGORY" val="custom"/>
  <p:tag name="KSO_WM_TEMPLATE_INDEX" val="2"/>
</p:tagLst>
</file>

<file path=ppt/tags/tag18.xml><?xml version="1.0" encoding="utf-8"?>
<p:tagLst xmlns:p="http://schemas.openxmlformats.org/presentationml/2006/main">
  <p:tag name="KSO_WM_TAG_VERSION" val="1.0"/>
  <p:tag name="KSO_WM_TEMPLATE_CATEGORY" val="custom"/>
  <p:tag name="KSO_WM_TEMPLATE_INDEX" val="2"/>
</p:tagLst>
</file>

<file path=ppt/tags/tag19.xml><?xml version="1.0" encoding="utf-8"?>
<p:tagLst xmlns:p="http://schemas.openxmlformats.org/presentationml/2006/main">
  <p:tag name="KSO_WM_TEMPLATE_CATEGORY" val="custom"/>
  <p:tag name="KSO_WM_TEMPLATE_INDEX" val="2"/>
  <p:tag name="KSO_WM_TAG_VERSION" val="1.0"/>
  <p:tag name="KSO_WM_BEAUTIFY_FLAG" val="#wm#"/>
  <p:tag name="KSO_WM_TEMPLATE_THUMBS_INDEX" val="1、3、4、5、8、11、12、15、16、17、21、22、23、24、25、"/>
</p:tagLst>
</file>

<file path=ppt/tags/tag2.xml><?xml version="1.0" encoding="utf-8"?>
<p:tagLst xmlns:p="http://schemas.openxmlformats.org/presentationml/2006/main">
  <p:tag name="KSO_WM_TAG_VERSION" val="1.0"/>
  <p:tag name="KSO_WM_BEAUTIFY_FLAG" val="#wm#"/>
  <p:tag name="KSO_WM_UNIT_ID" val="custom2_5*h_i*1_3"/>
  <p:tag name="KSO_WM_TEMPLATE_CATEGORY" val="custom"/>
  <p:tag name="KSO_WM_TEMPLATE_INDEX" val="2"/>
  <p:tag name="KSO_WM_UNIT_HIGHLIGHT" val="0"/>
  <p:tag name="KSO_WM_UNIT_COMPATIBLE" val="0"/>
  <p:tag name="KSO_WM_UNIT_LAYERLEVEL" val="1_1"/>
  <p:tag name="KSO_WM_UNIT_TYPE" val="h_i"/>
  <p:tag name="KSO_WM_UNIT_INDEX" val="1_3"/>
</p:tagLst>
</file>

<file path=ppt/tags/tag3.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1"/>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1"/>
</p:tagLst>
</file>

<file path=ppt/tags/tag4.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i*1_2"/>
  <p:tag name="KSO_WM_UNIT_LAYERLEVEL" val="1_1"/>
  <p:tag name="KSO_WM_UNIT_LINE_FORE_SCHEMECOLOR_INDEX" val="5"/>
  <p:tag name="KSO_WM_UNIT_LINE_FILL_TYPE" val="2"/>
  <p:tag name="KSO_WM_UNIT_USESOURCEFORMAT_APPLY" val="0"/>
  <p:tag name="KSO_WM_UNIT_HIGHLIGHT" val="0"/>
  <p:tag name="KSO_WM_UNIT_COMPATIBLE" val="0"/>
  <p:tag name="KSO_WM_DIAGRAM_GROUP_CODE" val="m1-4"/>
  <p:tag name="KSO_WM_UNIT_TYPE" val="m_i"/>
  <p:tag name="KSO_WM_UNIT_INDEX" val="1_2"/>
</p:tagLst>
</file>

<file path=ppt/tags/tag5.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1"/>
</p:tagLst>
</file>

<file path=ppt/tags/tag6.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3_2"/>
</p:tagLst>
</file>

<file path=ppt/tags/tag7.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3_3"/>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3_3"/>
</p:tagLst>
</file>

<file path=ppt/tags/tag8.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 name="KSO_WM_UNIT_HIGHLIGHT" val="0"/>
  <p:tag name="KSO_WM_UNIT_COMPATIBLE" val="0"/>
  <p:tag name="KSO_WM_DIAGRAM_GROUP_CODE" val="m1-4"/>
  <p:tag name="KSO_WM_UNIT_TYPE" val="m_h_i"/>
  <p:tag name="KSO_WM_UNIT_INDEX" val="1_2_1"/>
</p:tagLst>
</file>

<file path=ppt/tags/tag9.xml><?xml version="1.0" encoding="utf-8"?>
<p:tagLst xmlns:p="http://schemas.openxmlformats.org/presentationml/2006/main">
  <p:tag name="KSO_WM_TAG_VERSION" val="1.0"/>
  <p:tag name="KSO_WM_BEAUTIFY_FLAG" val="#wm#"/>
  <p:tag name="KSO_WM_TEMPLATE_CATEGORY" val="custom"/>
  <p:tag name="KSO_WM_TEMPLATE_INDEX" val="2"/>
  <p:tag name="KSO_WM_UNIT_ID" val="custom2_11*m_h_i*1_2_2"/>
  <p:tag name="KSO_WM_UNIT_LAYERLEVEL" val="1_1_1"/>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 name="KSO_WM_DIAGRAM_GROUP_CODE" val="m1-4"/>
  <p:tag name="KSO_WM_UNIT_TYPE" val="m_h_i"/>
  <p:tag name="KSO_WM_UNIT_INDEX" val="1_2_2"/>
</p:tagLst>
</file>

<file path=ppt/theme/theme1.xml><?xml version="1.0" encoding="utf-8"?>
<a:theme xmlns:a="http://schemas.openxmlformats.org/drawingml/2006/main" name="1_party culture 1">
  <a:themeElements>
    <a:clrScheme name="自定义 5">
      <a:dk1>
        <a:srgbClr val="000000"/>
      </a:dk1>
      <a:lt1>
        <a:srgbClr val="FFFFFF"/>
      </a:lt1>
      <a:dk2>
        <a:srgbClr val="505046"/>
      </a:dk2>
      <a:lt2>
        <a:srgbClr val="EEECE1"/>
      </a:lt2>
      <a:accent1>
        <a:srgbClr val="C00000"/>
      </a:accent1>
      <a:accent2>
        <a:srgbClr val="FFBD47"/>
      </a:accent2>
      <a:accent3>
        <a:srgbClr val="FCDD07"/>
      </a:accent3>
      <a:accent4>
        <a:srgbClr val="FF8427"/>
      </a:accent4>
      <a:accent5>
        <a:srgbClr val="F6DE64"/>
      </a:accent5>
      <a:accent6>
        <a:srgbClr val="B22600"/>
      </a:accent6>
      <a:hlink>
        <a:srgbClr val="F5F3EB"/>
      </a:hlink>
      <a:folHlink>
        <a:srgbClr val="F9B100"/>
      </a:folHlink>
    </a:clrScheme>
    <a:fontScheme name="g5jtkin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noAutofit/>
      </a:bodyPr>
      <a:lstStyle>
        <a:defPPr algn="ctr">
          <a:defRPr sz="3200" dirty="0">
            <a:solidFill>
              <a:srgbClr val="ECEB4D"/>
            </a:solidFill>
            <a:sym typeface="+mn-lt"/>
          </a:defRPr>
        </a:defPPr>
      </a:lstStyle>
      <a:style>
        <a:lnRef idx="2">
          <a:schemeClr val="accent1"/>
        </a:lnRef>
        <a:fillRef idx="1">
          <a:schemeClr val="lt1"/>
        </a:fillRef>
        <a:effectRef idx="0">
          <a:schemeClr val="accent1"/>
        </a:effectRef>
        <a:fontRef idx="minor">
          <a:schemeClr val="dk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1011</Words>
  <Application>WPS 演示</Application>
  <PresentationFormat>宽屏</PresentationFormat>
  <Paragraphs>36</Paragraphs>
  <Slides>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vt:i4>
      </vt:variant>
    </vt:vector>
  </HeadingPairs>
  <TitlesOfParts>
    <vt:vector size="13" baseType="lpstr">
      <vt:lpstr>Arial</vt:lpstr>
      <vt:lpstr>宋体</vt:lpstr>
      <vt:lpstr>Wingdings</vt:lpstr>
      <vt:lpstr>黑体</vt:lpstr>
      <vt:lpstr>微软雅黑</vt:lpstr>
      <vt:lpstr>Arial Unicode MS</vt:lpstr>
      <vt:lpstr>Calibri</vt:lpstr>
      <vt:lpstr>1_party culture 1</vt:lpstr>
      <vt:lpstr>《喀什市军人军属、退役军人和其他优抚 对象优待工作实施办法（试行）》</vt:lpstr>
      <vt:lpstr>一、出台背景及目的</vt:lpstr>
      <vt:lpstr>PowerPoint 演示文稿</vt:lpstr>
      <vt:lpstr>二、工作过程</vt:lpstr>
      <vt:lpstr>三、主要内容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6</cp:revision>
  <dcterms:created xsi:type="dcterms:W3CDTF">2023-09-28T09:05:00Z</dcterms:created>
  <dcterms:modified xsi:type="dcterms:W3CDTF">2023-10-08T04:17:09Z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2052-11.8.2.10393</vt:lpwstr>
  </property>
</Properties>
</file>